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8" r:id="rId1"/>
  </p:sldMasterIdLst>
  <p:notesMasterIdLst>
    <p:notesMasterId r:id="rId33"/>
  </p:notesMasterIdLst>
  <p:sldIdLst>
    <p:sldId id="256" r:id="rId2"/>
    <p:sldId id="293" r:id="rId3"/>
    <p:sldId id="258" r:id="rId4"/>
    <p:sldId id="264" r:id="rId5"/>
    <p:sldId id="259" r:id="rId6"/>
    <p:sldId id="260" r:id="rId7"/>
    <p:sldId id="294" r:id="rId8"/>
    <p:sldId id="295" r:id="rId9"/>
    <p:sldId id="266" r:id="rId10"/>
    <p:sldId id="267" r:id="rId11"/>
    <p:sldId id="268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8" r:id="rId21"/>
    <p:sldId id="287" r:id="rId22"/>
    <p:sldId id="289" r:id="rId23"/>
    <p:sldId id="290" r:id="rId24"/>
    <p:sldId id="291" r:id="rId25"/>
    <p:sldId id="282" r:id="rId26"/>
    <p:sldId id="281" r:id="rId27"/>
    <p:sldId id="283" r:id="rId28"/>
    <p:sldId id="284" r:id="rId29"/>
    <p:sldId id="286" r:id="rId30"/>
    <p:sldId id="285" r:id="rId31"/>
    <p:sldId id="292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822" autoAdjust="0"/>
  </p:normalViewPr>
  <p:slideViewPr>
    <p:cSldViewPr>
      <p:cViewPr varScale="1">
        <p:scale>
          <a:sx n="94" d="100"/>
          <a:sy n="94" d="100"/>
        </p:scale>
        <p:origin x="-36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5A9B8-6391-4C09-B7EE-FA66C8B2AC1D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8AAA2D24-61C7-48C3-909C-716F581D6703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Progress</a:t>
          </a:r>
          <a:endParaRPr lang="en-US" dirty="0"/>
        </a:p>
      </dgm:t>
    </dgm:pt>
    <dgm:pt modelId="{DB20418D-E97A-4C44-AA47-D40D752AE4AD}" type="parTrans" cxnId="{64341EDE-ED30-4468-ABA6-2C41E0C9F048}">
      <dgm:prSet/>
      <dgm:spPr/>
      <dgm:t>
        <a:bodyPr/>
        <a:lstStyle/>
        <a:p>
          <a:endParaRPr lang="en-US"/>
        </a:p>
      </dgm:t>
    </dgm:pt>
    <dgm:pt modelId="{D3538A12-B475-4917-864B-2300F6E323D7}" type="sibTrans" cxnId="{64341EDE-ED30-4468-ABA6-2C41E0C9F048}">
      <dgm:prSet/>
      <dgm:spPr/>
      <dgm:t>
        <a:bodyPr/>
        <a:lstStyle/>
        <a:p>
          <a:endParaRPr lang="en-US"/>
        </a:p>
      </dgm:t>
    </dgm:pt>
    <dgm:pt modelId="{93D3F291-F795-4D74-A28E-2A426E5CB54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49D5CDAA-06A7-4430-BA89-0252EA024605}" type="parTrans" cxnId="{DE8F807A-192C-4D87-826C-FE46CA6031B9}">
      <dgm:prSet/>
      <dgm:spPr/>
      <dgm:t>
        <a:bodyPr/>
        <a:lstStyle/>
        <a:p>
          <a:endParaRPr lang="en-US"/>
        </a:p>
      </dgm:t>
    </dgm:pt>
    <dgm:pt modelId="{CE6BBF36-97E7-482F-90DC-7DC143081CB5}" type="sibTrans" cxnId="{DE8F807A-192C-4D87-826C-FE46CA6031B9}">
      <dgm:prSet/>
      <dgm:spPr/>
      <dgm:t>
        <a:bodyPr/>
        <a:lstStyle/>
        <a:p>
          <a:endParaRPr lang="en-US"/>
        </a:p>
      </dgm:t>
    </dgm:pt>
    <dgm:pt modelId="{A0D8B851-E623-4C75-9A47-0C2BFE66095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Progress</a:t>
          </a:r>
          <a:endParaRPr lang="en-US" dirty="0"/>
        </a:p>
      </dgm:t>
    </dgm:pt>
    <dgm:pt modelId="{79EDEA30-D061-4DE3-8D89-5147E0B8B56B}" type="parTrans" cxnId="{6026EFE5-5DEC-4C56-9AA8-8969C7310EBA}">
      <dgm:prSet/>
      <dgm:spPr/>
      <dgm:t>
        <a:bodyPr/>
        <a:lstStyle/>
        <a:p>
          <a:endParaRPr lang="en-US"/>
        </a:p>
      </dgm:t>
    </dgm:pt>
    <dgm:pt modelId="{50C88FAC-F21B-4EF8-B747-CF4F6AAFCCBF}" type="sibTrans" cxnId="{6026EFE5-5DEC-4C56-9AA8-8969C7310EBA}">
      <dgm:prSet/>
      <dgm:spPr/>
      <dgm:t>
        <a:bodyPr/>
        <a:lstStyle/>
        <a:p>
          <a:endParaRPr lang="en-US"/>
        </a:p>
      </dgm:t>
    </dgm:pt>
    <dgm:pt modelId="{BAAB4167-ED67-4175-899E-A27F0B6CDD02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2388E066-9E47-40ED-A41E-9D7CC763BA0C}" type="parTrans" cxnId="{5667B77A-89AC-46D1-82C1-D0F36AA7DC35}">
      <dgm:prSet/>
      <dgm:spPr/>
      <dgm:t>
        <a:bodyPr/>
        <a:lstStyle/>
        <a:p>
          <a:endParaRPr lang="en-US"/>
        </a:p>
      </dgm:t>
    </dgm:pt>
    <dgm:pt modelId="{C96D2EB3-465C-4A52-85F2-383E6B10C09D}" type="sibTrans" cxnId="{5667B77A-89AC-46D1-82C1-D0F36AA7DC35}">
      <dgm:prSet/>
      <dgm:spPr/>
      <dgm:t>
        <a:bodyPr/>
        <a:lstStyle/>
        <a:p>
          <a:endParaRPr lang="en-US"/>
        </a:p>
      </dgm:t>
    </dgm:pt>
    <dgm:pt modelId="{E2748FE1-EC03-4586-98AE-954A6AC5B886}">
      <dgm:prSet phldrT="[Text]"/>
      <dgm:spPr/>
      <dgm:t>
        <a:bodyPr/>
        <a:lstStyle/>
        <a:p>
          <a:r>
            <a:rPr lang="en-US" dirty="0" smtClean="0"/>
            <a:t>Exit</a:t>
          </a:r>
          <a:endParaRPr lang="en-US" dirty="0"/>
        </a:p>
      </dgm:t>
    </dgm:pt>
    <dgm:pt modelId="{DBD15810-78BA-4D99-8EB4-451D0B2D08A5}" type="parTrans" cxnId="{F091EE85-FFE5-41BA-8DBB-D64E0BD920B2}">
      <dgm:prSet/>
      <dgm:spPr/>
      <dgm:t>
        <a:bodyPr/>
        <a:lstStyle/>
        <a:p>
          <a:endParaRPr lang="en-US"/>
        </a:p>
      </dgm:t>
    </dgm:pt>
    <dgm:pt modelId="{DC8F8B88-F526-4EFA-B3C1-F4E71761F7DB}" type="sibTrans" cxnId="{F091EE85-FFE5-41BA-8DBB-D64E0BD920B2}">
      <dgm:prSet/>
      <dgm:spPr/>
      <dgm:t>
        <a:bodyPr/>
        <a:lstStyle/>
        <a:p>
          <a:endParaRPr lang="en-US"/>
        </a:p>
      </dgm:t>
    </dgm:pt>
    <dgm:pt modelId="{7AB822B2-A9ED-4F90-943E-4BA8A05BDFD4}" type="pres">
      <dgm:prSet presAssocID="{4A65A9B8-6391-4C09-B7EE-FA66C8B2AC1D}" presName="Name0" presStyleCnt="0">
        <dgm:presLayoutVars>
          <dgm:dir/>
          <dgm:resizeHandles val="exact"/>
        </dgm:presLayoutVars>
      </dgm:prSet>
      <dgm:spPr/>
    </dgm:pt>
    <dgm:pt modelId="{993BE591-36A4-4F76-8B00-E02F8ED47F05}" type="pres">
      <dgm:prSet presAssocID="{8AAA2D24-61C7-48C3-909C-716F581D670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C75D8-A49D-4E6C-A8ED-F4FF44E2697B}" type="pres">
      <dgm:prSet presAssocID="{D3538A12-B475-4917-864B-2300F6E323D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D8F9743-A271-46EA-AF5E-14133520C4B4}" type="pres">
      <dgm:prSet presAssocID="{D3538A12-B475-4917-864B-2300F6E323D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1F21EE6F-7066-4278-A22A-A58CDE83A852}" type="pres">
      <dgm:prSet presAssocID="{93D3F291-F795-4D74-A28E-2A426E5CB54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22B7B-C421-4E58-876F-EA8532ADF52F}" type="pres">
      <dgm:prSet presAssocID="{CE6BBF36-97E7-482F-90DC-7DC143081CB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9C1B308-D5FA-428F-A120-1B1AA87EBB09}" type="pres">
      <dgm:prSet presAssocID="{CE6BBF36-97E7-482F-90DC-7DC143081CB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C713387-418A-4C03-8B9D-D796A63E9761}" type="pres">
      <dgm:prSet presAssocID="{A0D8B851-E623-4C75-9A47-0C2BFE66095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36598-96E4-45D3-B11B-BDE1DD305CE8}" type="pres">
      <dgm:prSet presAssocID="{50C88FAC-F21B-4EF8-B747-CF4F6AAFCCB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52797C1-BC71-460D-867C-8E289F06A045}" type="pres">
      <dgm:prSet presAssocID="{50C88FAC-F21B-4EF8-B747-CF4F6AAFCCB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40D58DF-EC98-4EE9-8489-73233102880B}" type="pres">
      <dgm:prSet presAssocID="{BAAB4167-ED67-4175-899E-A27F0B6CDD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81765-0F58-4A24-AA11-6F8DB8B70C89}" type="pres">
      <dgm:prSet presAssocID="{C96D2EB3-465C-4A52-85F2-383E6B10C09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F8668D28-C32D-4AE1-A33B-A51CD0C56CFB}" type="pres">
      <dgm:prSet presAssocID="{C96D2EB3-465C-4A52-85F2-383E6B10C09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6BA886E-B8C6-43A5-9CAC-044FBA2E2604}" type="pres">
      <dgm:prSet presAssocID="{E2748FE1-EC03-4586-98AE-954A6AC5B88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EFE5-5DEC-4C56-9AA8-8969C7310EBA}" srcId="{4A65A9B8-6391-4C09-B7EE-FA66C8B2AC1D}" destId="{A0D8B851-E623-4C75-9A47-0C2BFE660956}" srcOrd="2" destOrd="0" parTransId="{79EDEA30-D061-4DE3-8D89-5147E0B8B56B}" sibTransId="{50C88FAC-F21B-4EF8-B747-CF4F6AAFCCBF}"/>
    <dgm:cxn modelId="{176B01F2-4FE0-4F81-99EB-A6D63EBFB381}" type="presOf" srcId="{8AAA2D24-61C7-48C3-909C-716F581D6703}" destId="{993BE591-36A4-4F76-8B00-E02F8ED47F05}" srcOrd="0" destOrd="0" presId="urn:microsoft.com/office/officeart/2005/8/layout/process1"/>
    <dgm:cxn modelId="{12DA16A5-1533-42BF-A2C7-6AF48ED1AAED}" type="presOf" srcId="{D3538A12-B475-4917-864B-2300F6E323D7}" destId="{744C75D8-A49D-4E6C-A8ED-F4FF44E2697B}" srcOrd="0" destOrd="0" presId="urn:microsoft.com/office/officeart/2005/8/layout/process1"/>
    <dgm:cxn modelId="{3487B9E0-6773-474F-BFC4-B0799E84A38D}" type="presOf" srcId="{4A65A9B8-6391-4C09-B7EE-FA66C8B2AC1D}" destId="{7AB822B2-A9ED-4F90-943E-4BA8A05BDFD4}" srcOrd="0" destOrd="0" presId="urn:microsoft.com/office/officeart/2005/8/layout/process1"/>
    <dgm:cxn modelId="{0D01A964-D401-46E7-BD7D-0ABC29F7F432}" type="presOf" srcId="{D3538A12-B475-4917-864B-2300F6E323D7}" destId="{DD8F9743-A271-46EA-AF5E-14133520C4B4}" srcOrd="1" destOrd="0" presId="urn:microsoft.com/office/officeart/2005/8/layout/process1"/>
    <dgm:cxn modelId="{540D45CF-5E10-49FC-B508-202ACD80D1BE}" type="presOf" srcId="{A0D8B851-E623-4C75-9A47-0C2BFE660956}" destId="{BC713387-418A-4C03-8B9D-D796A63E9761}" srcOrd="0" destOrd="0" presId="urn:microsoft.com/office/officeart/2005/8/layout/process1"/>
    <dgm:cxn modelId="{6EBC1C7E-C302-482E-914C-D4F01C8A4592}" type="presOf" srcId="{50C88FAC-F21B-4EF8-B747-CF4F6AAFCCBF}" destId="{152797C1-BC71-460D-867C-8E289F06A045}" srcOrd="1" destOrd="0" presId="urn:microsoft.com/office/officeart/2005/8/layout/process1"/>
    <dgm:cxn modelId="{5667B77A-89AC-46D1-82C1-D0F36AA7DC35}" srcId="{4A65A9B8-6391-4C09-B7EE-FA66C8B2AC1D}" destId="{BAAB4167-ED67-4175-899E-A27F0B6CDD02}" srcOrd="3" destOrd="0" parTransId="{2388E066-9E47-40ED-A41E-9D7CC763BA0C}" sibTransId="{C96D2EB3-465C-4A52-85F2-383E6B10C09D}"/>
    <dgm:cxn modelId="{577FD786-3C1A-4B1B-A790-0470BFF9334A}" type="presOf" srcId="{C96D2EB3-465C-4A52-85F2-383E6B10C09D}" destId="{F8668D28-C32D-4AE1-A33B-A51CD0C56CFB}" srcOrd="1" destOrd="0" presId="urn:microsoft.com/office/officeart/2005/8/layout/process1"/>
    <dgm:cxn modelId="{6D5975B1-6675-40AA-A417-3C0B0FA6970F}" type="presOf" srcId="{CE6BBF36-97E7-482F-90DC-7DC143081CB5}" destId="{9D722B7B-C421-4E58-876F-EA8532ADF52F}" srcOrd="0" destOrd="0" presId="urn:microsoft.com/office/officeart/2005/8/layout/process1"/>
    <dgm:cxn modelId="{64341EDE-ED30-4468-ABA6-2C41E0C9F048}" srcId="{4A65A9B8-6391-4C09-B7EE-FA66C8B2AC1D}" destId="{8AAA2D24-61C7-48C3-909C-716F581D6703}" srcOrd="0" destOrd="0" parTransId="{DB20418D-E97A-4C44-AA47-D40D752AE4AD}" sibTransId="{D3538A12-B475-4917-864B-2300F6E323D7}"/>
    <dgm:cxn modelId="{F091EE85-FFE5-41BA-8DBB-D64E0BD920B2}" srcId="{4A65A9B8-6391-4C09-B7EE-FA66C8B2AC1D}" destId="{E2748FE1-EC03-4586-98AE-954A6AC5B886}" srcOrd="4" destOrd="0" parTransId="{DBD15810-78BA-4D99-8EB4-451D0B2D08A5}" sibTransId="{DC8F8B88-F526-4EFA-B3C1-F4E71761F7DB}"/>
    <dgm:cxn modelId="{DE8F807A-192C-4D87-826C-FE46CA6031B9}" srcId="{4A65A9B8-6391-4C09-B7EE-FA66C8B2AC1D}" destId="{93D3F291-F795-4D74-A28E-2A426E5CB54C}" srcOrd="1" destOrd="0" parTransId="{49D5CDAA-06A7-4430-BA89-0252EA024605}" sibTransId="{CE6BBF36-97E7-482F-90DC-7DC143081CB5}"/>
    <dgm:cxn modelId="{72F1D510-54F1-4C3C-89D4-23954DC0F667}" type="presOf" srcId="{BAAB4167-ED67-4175-899E-A27F0B6CDD02}" destId="{240D58DF-EC98-4EE9-8489-73233102880B}" srcOrd="0" destOrd="0" presId="urn:microsoft.com/office/officeart/2005/8/layout/process1"/>
    <dgm:cxn modelId="{2582BFE5-232D-41AD-B870-A8B74767F761}" type="presOf" srcId="{C96D2EB3-465C-4A52-85F2-383E6B10C09D}" destId="{FD281765-0F58-4A24-AA11-6F8DB8B70C89}" srcOrd="0" destOrd="0" presId="urn:microsoft.com/office/officeart/2005/8/layout/process1"/>
    <dgm:cxn modelId="{25BB9804-0A89-41CB-846D-9D5E7E819436}" type="presOf" srcId="{50C88FAC-F21B-4EF8-B747-CF4F6AAFCCBF}" destId="{6C636598-96E4-45D3-B11B-BDE1DD305CE8}" srcOrd="0" destOrd="0" presId="urn:microsoft.com/office/officeart/2005/8/layout/process1"/>
    <dgm:cxn modelId="{2C84CCF4-9FB4-40A1-A40C-02FB92D1AECF}" type="presOf" srcId="{E2748FE1-EC03-4586-98AE-954A6AC5B886}" destId="{26BA886E-B8C6-43A5-9CAC-044FBA2E2604}" srcOrd="0" destOrd="0" presId="urn:microsoft.com/office/officeart/2005/8/layout/process1"/>
    <dgm:cxn modelId="{4105BC65-5DC7-4905-971C-5DCBE838640D}" type="presOf" srcId="{CE6BBF36-97E7-482F-90DC-7DC143081CB5}" destId="{E9C1B308-D5FA-428F-A120-1B1AA87EBB09}" srcOrd="1" destOrd="0" presId="urn:microsoft.com/office/officeart/2005/8/layout/process1"/>
    <dgm:cxn modelId="{DC609EDF-B023-41D8-8825-2D844D480F2C}" type="presOf" srcId="{93D3F291-F795-4D74-A28E-2A426E5CB54C}" destId="{1F21EE6F-7066-4278-A22A-A58CDE83A852}" srcOrd="0" destOrd="0" presId="urn:microsoft.com/office/officeart/2005/8/layout/process1"/>
    <dgm:cxn modelId="{48D854E6-F788-4F72-95FB-21DD7F62E470}" type="presParOf" srcId="{7AB822B2-A9ED-4F90-943E-4BA8A05BDFD4}" destId="{993BE591-36A4-4F76-8B00-E02F8ED47F05}" srcOrd="0" destOrd="0" presId="urn:microsoft.com/office/officeart/2005/8/layout/process1"/>
    <dgm:cxn modelId="{B7405513-334E-47C4-B148-A8FDAEF08470}" type="presParOf" srcId="{7AB822B2-A9ED-4F90-943E-4BA8A05BDFD4}" destId="{744C75D8-A49D-4E6C-A8ED-F4FF44E2697B}" srcOrd="1" destOrd="0" presId="urn:microsoft.com/office/officeart/2005/8/layout/process1"/>
    <dgm:cxn modelId="{271E547A-81A5-4F53-AF69-D4D391197702}" type="presParOf" srcId="{744C75D8-A49D-4E6C-A8ED-F4FF44E2697B}" destId="{DD8F9743-A271-46EA-AF5E-14133520C4B4}" srcOrd="0" destOrd="0" presId="urn:microsoft.com/office/officeart/2005/8/layout/process1"/>
    <dgm:cxn modelId="{B7BB2B6C-3699-433A-A8A9-8D81224418C8}" type="presParOf" srcId="{7AB822B2-A9ED-4F90-943E-4BA8A05BDFD4}" destId="{1F21EE6F-7066-4278-A22A-A58CDE83A852}" srcOrd="2" destOrd="0" presId="urn:microsoft.com/office/officeart/2005/8/layout/process1"/>
    <dgm:cxn modelId="{686426B1-546C-46F2-81D6-399E541C9C08}" type="presParOf" srcId="{7AB822B2-A9ED-4F90-943E-4BA8A05BDFD4}" destId="{9D722B7B-C421-4E58-876F-EA8532ADF52F}" srcOrd="3" destOrd="0" presId="urn:microsoft.com/office/officeart/2005/8/layout/process1"/>
    <dgm:cxn modelId="{D95B593F-51F4-40EB-BB91-1801D3524FA2}" type="presParOf" srcId="{9D722B7B-C421-4E58-876F-EA8532ADF52F}" destId="{E9C1B308-D5FA-428F-A120-1B1AA87EBB09}" srcOrd="0" destOrd="0" presId="urn:microsoft.com/office/officeart/2005/8/layout/process1"/>
    <dgm:cxn modelId="{365CE997-D924-469D-9202-101A80B14D8B}" type="presParOf" srcId="{7AB822B2-A9ED-4F90-943E-4BA8A05BDFD4}" destId="{BC713387-418A-4C03-8B9D-D796A63E9761}" srcOrd="4" destOrd="0" presId="urn:microsoft.com/office/officeart/2005/8/layout/process1"/>
    <dgm:cxn modelId="{0E505FAF-BF9E-4AF7-A50C-311412C9E039}" type="presParOf" srcId="{7AB822B2-A9ED-4F90-943E-4BA8A05BDFD4}" destId="{6C636598-96E4-45D3-B11B-BDE1DD305CE8}" srcOrd="5" destOrd="0" presId="urn:microsoft.com/office/officeart/2005/8/layout/process1"/>
    <dgm:cxn modelId="{5BAF3B09-8BBD-41F3-9EC1-3D5F5579BA5B}" type="presParOf" srcId="{6C636598-96E4-45D3-B11B-BDE1DD305CE8}" destId="{152797C1-BC71-460D-867C-8E289F06A045}" srcOrd="0" destOrd="0" presId="urn:microsoft.com/office/officeart/2005/8/layout/process1"/>
    <dgm:cxn modelId="{B9753760-BC88-485C-8084-06E40EFD39CF}" type="presParOf" srcId="{7AB822B2-A9ED-4F90-943E-4BA8A05BDFD4}" destId="{240D58DF-EC98-4EE9-8489-73233102880B}" srcOrd="6" destOrd="0" presId="urn:microsoft.com/office/officeart/2005/8/layout/process1"/>
    <dgm:cxn modelId="{8A1FB8B7-3DE1-4D9C-97C6-135E6A8F083F}" type="presParOf" srcId="{7AB822B2-A9ED-4F90-943E-4BA8A05BDFD4}" destId="{FD281765-0F58-4A24-AA11-6F8DB8B70C89}" srcOrd="7" destOrd="0" presId="urn:microsoft.com/office/officeart/2005/8/layout/process1"/>
    <dgm:cxn modelId="{B25826C6-BB69-4020-AB4D-EEEDF15AB703}" type="presParOf" srcId="{FD281765-0F58-4A24-AA11-6F8DB8B70C89}" destId="{F8668D28-C32D-4AE1-A33B-A51CD0C56CFB}" srcOrd="0" destOrd="0" presId="urn:microsoft.com/office/officeart/2005/8/layout/process1"/>
    <dgm:cxn modelId="{7A37ED4A-0FEA-451B-B2DD-98CCAD3A99DB}" type="presParOf" srcId="{7AB822B2-A9ED-4F90-943E-4BA8A05BDFD4}" destId="{26BA886E-B8C6-43A5-9CAC-044FBA2E26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1A9913-E2EA-4F15-B52F-439812EC0747}" type="doc">
      <dgm:prSet loTypeId="urn:microsoft.com/office/officeart/2005/8/layout/l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2B5B50E-5418-4D39-BBE2-C55AFD2B747C}">
      <dgm:prSet phldrT="[Text]"/>
      <dgm:spPr/>
      <dgm:t>
        <a:bodyPr/>
        <a:lstStyle/>
        <a:p>
          <a:r>
            <a:rPr lang="en-US" dirty="0" smtClean="0"/>
            <a:t>Explosive Minion</a:t>
          </a:r>
          <a:endParaRPr lang="en-US" dirty="0"/>
        </a:p>
      </dgm:t>
    </dgm:pt>
    <dgm:pt modelId="{A6B95F15-4340-423D-8D01-9605529D627D}" type="parTrans" cxnId="{7DE51AF3-657F-4652-900D-5B0ECED24954}">
      <dgm:prSet/>
      <dgm:spPr/>
      <dgm:t>
        <a:bodyPr/>
        <a:lstStyle/>
        <a:p>
          <a:endParaRPr lang="en-US"/>
        </a:p>
      </dgm:t>
    </dgm:pt>
    <dgm:pt modelId="{A52DDF4C-2B49-4AF1-B72A-BE1F370CA686}" type="sibTrans" cxnId="{7DE51AF3-657F-4652-900D-5B0ECED24954}">
      <dgm:prSet/>
      <dgm:spPr/>
      <dgm:t>
        <a:bodyPr/>
        <a:lstStyle/>
        <a:p>
          <a:endParaRPr lang="en-US"/>
        </a:p>
      </dgm:t>
    </dgm:pt>
    <dgm:pt modelId="{53C6C0A4-B8D0-4E95-92E4-3F92C39A7F40}">
      <dgm:prSet phldrT="[Text]"/>
      <dgm:spPr/>
      <dgm:t>
        <a:bodyPr/>
        <a:lstStyle/>
        <a:p>
          <a:r>
            <a:rPr lang="en-US" dirty="0" smtClean="0"/>
            <a:t>If player is within view range (10m)</a:t>
          </a:r>
          <a:endParaRPr lang="en-US" dirty="0"/>
        </a:p>
      </dgm:t>
    </dgm:pt>
    <dgm:pt modelId="{77D8C4A7-6F92-40F4-9596-F046F5F7789B}" type="parTrans" cxnId="{F668CDE4-9D3D-4BD3-AB05-2DAC5B4F26E0}">
      <dgm:prSet/>
      <dgm:spPr/>
      <dgm:t>
        <a:bodyPr/>
        <a:lstStyle/>
        <a:p>
          <a:endParaRPr lang="en-US"/>
        </a:p>
      </dgm:t>
    </dgm:pt>
    <dgm:pt modelId="{940537AF-6791-4D20-937B-54172B47AFCE}" type="sibTrans" cxnId="{F668CDE4-9D3D-4BD3-AB05-2DAC5B4F26E0}">
      <dgm:prSet/>
      <dgm:spPr/>
      <dgm:t>
        <a:bodyPr/>
        <a:lstStyle/>
        <a:p>
          <a:endParaRPr lang="en-US"/>
        </a:p>
      </dgm:t>
    </dgm:pt>
    <dgm:pt modelId="{92F2E4B1-9A3A-4061-BAD5-EECAFE51603D}">
      <dgm:prSet phldrT="[Text]"/>
      <dgm:spPr/>
      <dgm:t>
        <a:bodyPr/>
        <a:lstStyle/>
        <a:p>
          <a:r>
            <a:rPr lang="en-US" dirty="0" smtClean="0"/>
            <a:t>Move towards player</a:t>
          </a:r>
          <a:endParaRPr lang="en-US" dirty="0"/>
        </a:p>
      </dgm:t>
    </dgm:pt>
    <dgm:pt modelId="{F3A5DC07-8EF1-46E8-9E4F-EB3B6B841D2F}" type="parTrans" cxnId="{32A74A95-8597-438B-A021-FE97F7D8FC13}">
      <dgm:prSet/>
      <dgm:spPr/>
      <dgm:t>
        <a:bodyPr/>
        <a:lstStyle/>
        <a:p>
          <a:endParaRPr lang="en-US"/>
        </a:p>
      </dgm:t>
    </dgm:pt>
    <dgm:pt modelId="{F22398CF-2C2F-4DC9-B6A5-A6DAF898A7F2}" type="sibTrans" cxnId="{32A74A95-8597-438B-A021-FE97F7D8FC13}">
      <dgm:prSet/>
      <dgm:spPr/>
      <dgm:t>
        <a:bodyPr/>
        <a:lstStyle/>
        <a:p>
          <a:endParaRPr lang="en-US"/>
        </a:p>
      </dgm:t>
    </dgm:pt>
    <dgm:pt modelId="{39EF0171-B0A9-4D4D-BAF5-CFD209E5331C}">
      <dgm:prSet phldrT="[Text]"/>
      <dgm:spPr/>
      <dgm:t>
        <a:bodyPr/>
        <a:lstStyle/>
        <a:p>
          <a:r>
            <a:rPr lang="en-US" dirty="0" smtClean="0"/>
            <a:t>Yeti</a:t>
          </a:r>
          <a:endParaRPr lang="en-US" dirty="0"/>
        </a:p>
      </dgm:t>
    </dgm:pt>
    <dgm:pt modelId="{9B24F5DB-33E7-4D76-ACFC-0E202FE76004}" type="parTrans" cxnId="{55C4B53E-A76F-4162-BD51-612E6C7E3A12}">
      <dgm:prSet/>
      <dgm:spPr/>
      <dgm:t>
        <a:bodyPr/>
        <a:lstStyle/>
        <a:p>
          <a:endParaRPr lang="en-US"/>
        </a:p>
      </dgm:t>
    </dgm:pt>
    <dgm:pt modelId="{2619E5CB-32BD-463A-895B-D8288B73428F}" type="sibTrans" cxnId="{55C4B53E-A76F-4162-BD51-612E6C7E3A12}">
      <dgm:prSet/>
      <dgm:spPr/>
      <dgm:t>
        <a:bodyPr/>
        <a:lstStyle/>
        <a:p>
          <a:endParaRPr lang="en-US"/>
        </a:p>
      </dgm:t>
    </dgm:pt>
    <dgm:pt modelId="{6881853D-2A88-43EE-BDD0-C0EE8AC7546A}">
      <dgm:prSet phldrT="[Text]"/>
      <dgm:spPr/>
      <dgm:t>
        <a:bodyPr/>
        <a:lstStyle/>
        <a:p>
          <a:r>
            <a:rPr lang="en-US" dirty="0" smtClean="0"/>
            <a:t>If player is within view range (5m)</a:t>
          </a:r>
          <a:endParaRPr lang="en-US" dirty="0"/>
        </a:p>
      </dgm:t>
    </dgm:pt>
    <dgm:pt modelId="{6CC3C274-8656-4DA3-A055-2E88930E99A2}" type="parTrans" cxnId="{398EC1FC-E633-43EE-AB84-8419876C90D0}">
      <dgm:prSet/>
      <dgm:spPr/>
      <dgm:t>
        <a:bodyPr/>
        <a:lstStyle/>
        <a:p>
          <a:endParaRPr lang="en-US"/>
        </a:p>
      </dgm:t>
    </dgm:pt>
    <dgm:pt modelId="{4A7B72EE-33AB-4B2B-B026-0745CB1D76A2}" type="sibTrans" cxnId="{398EC1FC-E633-43EE-AB84-8419876C90D0}">
      <dgm:prSet/>
      <dgm:spPr/>
      <dgm:t>
        <a:bodyPr/>
        <a:lstStyle/>
        <a:p>
          <a:endParaRPr lang="en-US"/>
        </a:p>
      </dgm:t>
    </dgm:pt>
    <dgm:pt modelId="{6C242821-5D0A-4D1B-AA93-100DD7C121D9}">
      <dgm:prSet phldrT="[Text]"/>
      <dgm:spPr/>
      <dgm:t>
        <a:bodyPr/>
        <a:lstStyle/>
        <a:p>
          <a:r>
            <a:rPr lang="en-US" dirty="0" smtClean="0"/>
            <a:t>Move towards player</a:t>
          </a:r>
          <a:endParaRPr lang="en-US" dirty="0"/>
        </a:p>
      </dgm:t>
    </dgm:pt>
    <dgm:pt modelId="{C575DC73-C7A2-42B8-B2EA-9358D37A9F57}" type="parTrans" cxnId="{CBFC0DE9-CBA0-415D-B935-5603EF7330E1}">
      <dgm:prSet/>
      <dgm:spPr/>
      <dgm:t>
        <a:bodyPr/>
        <a:lstStyle/>
        <a:p>
          <a:endParaRPr lang="en-US"/>
        </a:p>
      </dgm:t>
    </dgm:pt>
    <dgm:pt modelId="{7466B19F-9099-4F76-86BA-D966B3153141}" type="sibTrans" cxnId="{CBFC0DE9-CBA0-415D-B935-5603EF7330E1}">
      <dgm:prSet/>
      <dgm:spPr/>
      <dgm:t>
        <a:bodyPr/>
        <a:lstStyle/>
        <a:p>
          <a:endParaRPr lang="en-US"/>
        </a:p>
      </dgm:t>
    </dgm:pt>
    <dgm:pt modelId="{761CE573-D383-42AA-A2F0-B9FF0540FA5C}">
      <dgm:prSet phldrT="[Text]"/>
      <dgm:spPr/>
      <dgm:t>
        <a:bodyPr/>
        <a:lstStyle/>
        <a:p>
          <a:r>
            <a:rPr lang="en-US" dirty="0" smtClean="0"/>
            <a:t>If player is within attack range (1m)</a:t>
          </a:r>
          <a:endParaRPr lang="en-US" dirty="0"/>
        </a:p>
      </dgm:t>
    </dgm:pt>
    <dgm:pt modelId="{BA6F858F-6949-470B-B94C-D5E2E29A2650}" type="parTrans" cxnId="{B883D16F-93D1-40FC-BEBA-DEF60EA29902}">
      <dgm:prSet/>
      <dgm:spPr/>
      <dgm:t>
        <a:bodyPr/>
        <a:lstStyle/>
        <a:p>
          <a:endParaRPr lang="en-US"/>
        </a:p>
      </dgm:t>
    </dgm:pt>
    <dgm:pt modelId="{C26D3601-1F1D-4211-846E-8C0AA3EE9010}" type="sibTrans" cxnId="{B883D16F-93D1-40FC-BEBA-DEF60EA29902}">
      <dgm:prSet/>
      <dgm:spPr/>
      <dgm:t>
        <a:bodyPr/>
        <a:lstStyle/>
        <a:p>
          <a:endParaRPr lang="en-US"/>
        </a:p>
      </dgm:t>
    </dgm:pt>
    <dgm:pt modelId="{9C9CDE10-C7B7-41BF-BCF8-E6078FAD43BE}">
      <dgm:prSet phldrT="[Text]"/>
      <dgm:spPr/>
      <dgm:t>
        <a:bodyPr/>
        <a:lstStyle/>
        <a:p>
          <a:r>
            <a:rPr lang="en-US" dirty="0" smtClean="0"/>
            <a:t>Activate bomb</a:t>
          </a:r>
          <a:endParaRPr lang="en-US" dirty="0"/>
        </a:p>
      </dgm:t>
    </dgm:pt>
    <dgm:pt modelId="{0B30FE3F-C132-47F7-BB6B-F6B5967EEA61}" type="parTrans" cxnId="{383D1CDE-DADB-4F03-8F4A-CBB62FC89C9A}">
      <dgm:prSet/>
      <dgm:spPr/>
      <dgm:t>
        <a:bodyPr/>
        <a:lstStyle/>
        <a:p>
          <a:endParaRPr lang="en-US"/>
        </a:p>
      </dgm:t>
    </dgm:pt>
    <dgm:pt modelId="{D58548E6-8131-40FF-9D0E-CC7FF486C913}" type="sibTrans" cxnId="{383D1CDE-DADB-4F03-8F4A-CBB62FC89C9A}">
      <dgm:prSet/>
      <dgm:spPr/>
      <dgm:t>
        <a:bodyPr/>
        <a:lstStyle/>
        <a:p>
          <a:endParaRPr lang="en-US"/>
        </a:p>
      </dgm:t>
    </dgm:pt>
    <dgm:pt modelId="{B7883001-78B6-43AE-84A6-6EE27927FAA6}">
      <dgm:prSet phldrT="[Text]"/>
      <dgm:spPr/>
      <dgm:t>
        <a:bodyPr/>
        <a:lstStyle/>
        <a:p>
          <a:r>
            <a:rPr lang="en-US" dirty="0" smtClean="0"/>
            <a:t>Explode (2s)</a:t>
          </a:r>
          <a:endParaRPr lang="en-US" dirty="0"/>
        </a:p>
      </dgm:t>
    </dgm:pt>
    <dgm:pt modelId="{5397BCD5-170A-4401-9341-796DD7F77438}" type="parTrans" cxnId="{B5BD5159-7DFD-42F2-A275-D36ABCB63178}">
      <dgm:prSet/>
      <dgm:spPr/>
      <dgm:t>
        <a:bodyPr/>
        <a:lstStyle/>
        <a:p>
          <a:endParaRPr lang="en-US"/>
        </a:p>
      </dgm:t>
    </dgm:pt>
    <dgm:pt modelId="{08B0F02A-CD4A-4F81-A30D-B352F9AA9E59}" type="sibTrans" cxnId="{B5BD5159-7DFD-42F2-A275-D36ABCB63178}">
      <dgm:prSet/>
      <dgm:spPr/>
      <dgm:t>
        <a:bodyPr/>
        <a:lstStyle/>
        <a:p>
          <a:endParaRPr lang="en-US"/>
        </a:p>
      </dgm:t>
    </dgm:pt>
    <dgm:pt modelId="{4F96FBE0-06D0-4667-84F5-0A930C2C1861}">
      <dgm:prSet phldrT="[Text]"/>
      <dgm:spPr/>
      <dgm:t>
        <a:bodyPr/>
        <a:lstStyle/>
        <a:p>
          <a:r>
            <a:rPr lang="en-US" dirty="0" smtClean="0"/>
            <a:t>If player is within attack range (2m)</a:t>
          </a:r>
          <a:endParaRPr lang="en-US" dirty="0"/>
        </a:p>
      </dgm:t>
    </dgm:pt>
    <dgm:pt modelId="{337E38A4-8435-4AA8-B802-272F84BDCEC8}" type="parTrans" cxnId="{C9CD5716-0119-436D-A8C6-BCE91A23FF8D}">
      <dgm:prSet/>
      <dgm:spPr/>
      <dgm:t>
        <a:bodyPr/>
        <a:lstStyle/>
        <a:p>
          <a:endParaRPr lang="en-US"/>
        </a:p>
      </dgm:t>
    </dgm:pt>
    <dgm:pt modelId="{B7388C96-CAD0-4C7F-945B-0E1225E57EC1}" type="sibTrans" cxnId="{C9CD5716-0119-436D-A8C6-BCE91A23FF8D}">
      <dgm:prSet/>
      <dgm:spPr/>
      <dgm:t>
        <a:bodyPr/>
        <a:lstStyle/>
        <a:p>
          <a:endParaRPr lang="en-US"/>
        </a:p>
      </dgm:t>
    </dgm:pt>
    <dgm:pt modelId="{E42A04A5-18CB-40A5-8B2D-6CB5560E3EC3}">
      <dgm:prSet phldrT="[Text]"/>
      <dgm:spPr/>
      <dgm:t>
        <a:bodyPr/>
        <a:lstStyle/>
        <a:p>
          <a:r>
            <a:rPr lang="en-US" dirty="0" smtClean="0"/>
            <a:t>Attack player (3s)</a:t>
          </a:r>
          <a:endParaRPr lang="en-US" dirty="0"/>
        </a:p>
      </dgm:t>
    </dgm:pt>
    <dgm:pt modelId="{D40106FC-ED31-4F4A-A74E-A13BBF7E01AB}" type="parTrans" cxnId="{9C3BC6E6-AC0C-4404-AA2E-5CC2F9F7FB76}">
      <dgm:prSet/>
      <dgm:spPr/>
      <dgm:t>
        <a:bodyPr/>
        <a:lstStyle/>
        <a:p>
          <a:endParaRPr lang="en-US"/>
        </a:p>
      </dgm:t>
    </dgm:pt>
    <dgm:pt modelId="{2D7F0B99-2D9D-40EE-98AA-A444EDED2279}" type="sibTrans" cxnId="{9C3BC6E6-AC0C-4404-AA2E-5CC2F9F7FB76}">
      <dgm:prSet/>
      <dgm:spPr/>
      <dgm:t>
        <a:bodyPr/>
        <a:lstStyle/>
        <a:p>
          <a:endParaRPr lang="en-US"/>
        </a:p>
      </dgm:t>
    </dgm:pt>
    <dgm:pt modelId="{C415E44A-C930-4F86-8F9F-BF9241BC211B}">
      <dgm:prSet phldrT="[Text]"/>
      <dgm:spPr/>
      <dgm:t>
        <a:bodyPr/>
        <a:lstStyle/>
        <a:p>
          <a:r>
            <a:rPr lang="en-US" dirty="0" smtClean="0"/>
            <a:t>Magma Beast</a:t>
          </a:r>
          <a:endParaRPr lang="en-US" dirty="0"/>
        </a:p>
      </dgm:t>
    </dgm:pt>
    <dgm:pt modelId="{057D0259-4101-49F8-B84A-BDE2DFECBFD3}" type="parTrans" cxnId="{990F85E3-A1C3-4109-92E1-F3B4EDCB213F}">
      <dgm:prSet/>
      <dgm:spPr/>
      <dgm:t>
        <a:bodyPr/>
        <a:lstStyle/>
        <a:p>
          <a:endParaRPr lang="en-US"/>
        </a:p>
      </dgm:t>
    </dgm:pt>
    <dgm:pt modelId="{506C45EC-D6EB-490B-BC46-EC968BC8B181}" type="sibTrans" cxnId="{990F85E3-A1C3-4109-92E1-F3B4EDCB213F}">
      <dgm:prSet/>
      <dgm:spPr/>
      <dgm:t>
        <a:bodyPr/>
        <a:lstStyle/>
        <a:p>
          <a:endParaRPr lang="en-US"/>
        </a:p>
      </dgm:t>
    </dgm:pt>
    <dgm:pt modelId="{21C85CCF-B36C-4F47-8ECB-814980014897}">
      <dgm:prSet phldrT="[Text]"/>
      <dgm:spPr/>
      <dgm:t>
        <a:bodyPr/>
        <a:lstStyle/>
        <a:p>
          <a:r>
            <a:rPr lang="en-US" dirty="0" smtClean="0"/>
            <a:t>If player is within view range (5m)</a:t>
          </a:r>
          <a:endParaRPr lang="en-US" dirty="0"/>
        </a:p>
      </dgm:t>
    </dgm:pt>
    <dgm:pt modelId="{A470B0BF-42BE-4E8F-B12D-A631B89E09D2}" type="parTrans" cxnId="{8A73E967-C9B4-4679-B138-AEBA26B481C3}">
      <dgm:prSet/>
      <dgm:spPr/>
      <dgm:t>
        <a:bodyPr/>
        <a:lstStyle/>
        <a:p>
          <a:endParaRPr lang="en-US"/>
        </a:p>
      </dgm:t>
    </dgm:pt>
    <dgm:pt modelId="{B252E086-AD62-439B-9DF5-6444BB56502B}" type="sibTrans" cxnId="{8A73E967-C9B4-4679-B138-AEBA26B481C3}">
      <dgm:prSet/>
      <dgm:spPr/>
      <dgm:t>
        <a:bodyPr/>
        <a:lstStyle/>
        <a:p>
          <a:endParaRPr lang="en-US"/>
        </a:p>
      </dgm:t>
    </dgm:pt>
    <dgm:pt modelId="{A37E8403-CDCE-4A53-A8F4-4D629AC6E9C0}">
      <dgm:prSet phldrT="[Text]"/>
      <dgm:spPr/>
      <dgm:t>
        <a:bodyPr/>
        <a:lstStyle/>
        <a:p>
          <a:r>
            <a:rPr lang="en-US" dirty="0" smtClean="0"/>
            <a:t>Move towards player</a:t>
          </a:r>
          <a:endParaRPr lang="en-US" dirty="0"/>
        </a:p>
      </dgm:t>
    </dgm:pt>
    <dgm:pt modelId="{6CE1B2D3-2606-45C2-8B8F-1EB6AC3748D0}" type="parTrans" cxnId="{E379FBCC-C820-4780-9504-660606BD689D}">
      <dgm:prSet/>
      <dgm:spPr/>
      <dgm:t>
        <a:bodyPr/>
        <a:lstStyle/>
        <a:p>
          <a:endParaRPr lang="en-US"/>
        </a:p>
      </dgm:t>
    </dgm:pt>
    <dgm:pt modelId="{7329FB71-7B7F-41D5-9232-E19B221D1F04}" type="sibTrans" cxnId="{E379FBCC-C820-4780-9504-660606BD689D}">
      <dgm:prSet/>
      <dgm:spPr/>
      <dgm:t>
        <a:bodyPr/>
        <a:lstStyle/>
        <a:p>
          <a:endParaRPr lang="en-US"/>
        </a:p>
      </dgm:t>
    </dgm:pt>
    <dgm:pt modelId="{D9F1A240-812A-49C9-828D-30504FA0BC92}">
      <dgm:prSet phldrT="[Text]"/>
      <dgm:spPr/>
      <dgm:t>
        <a:bodyPr/>
        <a:lstStyle/>
        <a:p>
          <a:r>
            <a:rPr lang="en-US" dirty="0" smtClean="0"/>
            <a:t>If player is within attack range (2m)</a:t>
          </a:r>
          <a:endParaRPr lang="en-US" dirty="0"/>
        </a:p>
      </dgm:t>
    </dgm:pt>
    <dgm:pt modelId="{AC2B006E-F583-462F-96D2-DE219F834AEB}" type="parTrans" cxnId="{48F696EA-6F2C-444E-A3F2-612B2A293A7C}">
      <dgm:prSet/>
      <dgm:spPr/>
      <dgm:t>
        <a:bodyPr/>
        <a:lstStyle/>
        <a:p>
          <a:endParaRPr lang="en-US"/>
        </a:p>
      </dgm:t>
    </dgm:pt>
    <dgm:pt modelId="{2E8CDE59-680F-4731-AAB2-D73F072BC167}" type="sibTrans" cxnId="{48F696EA-6F2C-444E-A3F2-612B2A293A7C}">
      <dgm:prSet/>
      <dgm:spPr/>
      <dgm:t>
        <a:bodyPr/>
        <a:lstStyle/>
        <a:p>
          <a:endParaRPr lang="en-US"/>
        </a:p>
      </dgm:t>
    </dgm:pt>
    <dgm:pt modelId="{6F98537F-91A8-4AF3-8E88-7C6D69F2992C}">
      <dgm:prSet phldrT="[Text]"/>
      <dgm:spPr/>
      <dgm:t>
        <a:bodyPr/>
        <a:lstStyle/>
        <a:p>
          <a:r>
            <a:rPr lang="en-US" dirty="0" smtClean="0"/>
            <a:t>Attack player (3s)</a:t>
          </a:r>
          <a:endParaRPr lang="en-US" dirty="0"/>
        </a:p>
      </dgm:t>
    </dgm:pt>
    <dgm:pt modelId="{84EB0542-636A-49FF-B1AC-FECAE07B9B67}" type="parTrans" cxnId="{B169E742-747D-46F9-AF5E-22D9C72FD956}">
      <dgm:prSet/>
      <dgm:spPr/>
      <dgm:t>
        <a:bodyPr/>
        <a:lstStyle/>
        <a:p>
          <a:endParaRPr lang="en-US"/>
        </a:p>
      </dgm:t>
    </dgm:pt>
    <dgm:pt modelId="{E2A39A6C-5005-46FF-9F28-60947EBF9ED8}" type="sibTrans" cxnId="{B169E742-747D-46F9-AF5E-22D9C72FD956}">
      <dgm:prSet/>
      <dgm:spPr/>
      <dgm:t>
        <a:bodyPr/>
        <a:lstStyle/>
        <a:p>
          <a:endParaRPr lang="en-US"/>
        </a:p>
      </dgm:t>
    </dgm:pt>
    <dgm:pt modelId="{08587E6B-D40F-4249-AABA-99B6BBDD0A17}" type="pres">
      <dgm:prSet presAssocID="{061A9913-E2EA-4F15-B52F-439812EC074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8BE6BB-7CE9-4C23-A9EE-EF37360907B7}" type="pres">
      <dgm:prSet presAssocID="{62B5B50E-5418-4D39-BBE2-C55AFD2B747C}" presName="vertFlow" presStyleCnt="0"/>
      <dgm:spPr/>
    </dgm:pt>
    <dgm:pt modelId="{F5A057B2-C9DE-424C-83D0-1CCC66B953BD}" type="pres">
      <dgm:prSet presAssocID="{62B5B50E-5418-4D39-BBE2-C55AFD2B747C}" presName="header" presStyleLbl="node1" presStyleIdx="0" presStyleCnt="3" custScaleX="135566"/>
      <dgm:spPr/>
      <dgm:t>
        <a:bodyPr/>
        <a:lstStyle/>
        <a:p>
          <a:endParaRPr lang="en-US"/>
        </a:p>
      </dgm:t>
    </dgm:pt>
    <dgm:pt modelId="{D5980E4F-4974-459D-A5FE-BCD42A8E827A}" type="pres">
      <dgm:prSet presAssocID="{77D8C4A7-6F92-40F4-9596-F046F5F7789B}" presName="parTrans" presStyleLbl="sibTrans2D1" presStyleIdx="0" presStyleCnt="13"/>
      <dgm:spPr/>
      <dgm:t>
        <a:bodyPr/>
        <a:lstStyle/>
        <a:p>
          <a:endParaRPr lang="en-US"/>
        </a:p>
      </dgm:t>
    </dgm:pt>
    <dgm:pt modelId="{F3CAA515-AD44-431D-B560-82557F0BFDA4}" type="pres">
      <dgm:prSet presAssocID="{53C6C0A4-B8D0-4E95-92E4-3F92C39A7F40}" presName="child" presStyleLbl="alignAccFollowNode1" presStyleIdx="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0443B7-703F-4D6E-9D43-F3313828B9C9}" type="pres">
      <dgm:prSet presAssocID="{940537AF-6791-4D20-937B-54172B47AFCE}" presName="sibTrans" presStyleLbl="sibTrans2D1" presStyleIdx="1" presStyleCnt="13"/>
      <dgm:spPr/>
      <dgm:t>
        <a:bodyPr/>
        <a:lstStyle/>
        <a:p>
          <a:endParaRPr lang="en-US"/>
        </a:p>
      </dgm:t>
    </dgm:pt>
    <dgm:pt modelId="{CD29E987-007A-4A81-BD8A-C79F897CDD6B}" type="pres">
      <dgm:prSet presAssocID="{92F2E4B1-9A3A-4061-BAD5-EECAFE51603D}" presName="child" presStyleLbl="alignAccFollowNode1" presStyleIdx="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841866-5E81-4A66-82C7-3340E86E7E1E}" type="pres">
      <dgm:prSet presAssocID="{F22398CF-2C2F-4DC9-B6A5-A6DAF898A7F2}" presName="sibTrans" presStyleLbl="sibTrans2D1" presStyleIdx="2" presStyleCnt="13"/>
      <dgm:spPr/>
      <dgm:t>
        <a:bodyPr/>
        <a:lstStyle/>
        <a:p>
          <a:endParaRPr lang="en-US"/>
        </a:p>
      </dgm:t>
    </dgm:pt>
    <dgm:pt modelId="{3268922D-1949-43B0-9DB6-5ABC08B8F459}" type="pres">
      <dgm:prSet presAssocID="{761CE573-D383-42AA-A2F0-B9FF0540FA5C}" presName="child" presStyleLbl="alignAccFollowNode1" presStyleIdx="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2E87A6-B81E-4738-9BC0-CCCC4F94BC4A}" type="pres">
      <dgm:prSet presAssocID="{C26D3601-1F1D-4211-846E-8C0AA3EE9010}" presName="sibTrans" presStyleLbl="sibTrans2D1" presStyleIdx="3" presStyleCnt="13"/>
      <dgm:spPr/>
      <dgm:t>
        <a:bodyPr/>
        <a:lstStyle/>
        <a:p>
          <a:endParaRPr lang="en-US"/>
        </a:p>
      </dgm:t>
    </dgm:pt>
    <dgm:pt modelId="{AFCEF3C6-55B5-4686-9AD4-527E00A2846D}" type="pres">
      <dgm:prSet presAssocID="{9C9CDE10-C7B7-41BF-BCF8-E6078FAD43BE}" presName="child" presStyleLbl="alignAccFollowNode1" presStyleIdx="3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61FE0E-1BC6-457D-932B-5828E7AC7D56}" type="pres">
      <dgm:prSet presAssocID="{D58548E6-8131-40FF-9D0E-CC7FF486C913}" presName="sibTrans" presStyleLbl="sibTrans2D1" presStyleIdx="4" presStyleCnt="13"/>
      <dgm:spPr/>
      <dgm:t>
        <a:bodyPr/>
        <a:lstStyle/>
        <a:p>
          <a:endParaRPr lang="en-US"/>
        </a:p>
      </dgm:t>
    </dgm:pt>
    <dgm:pt modelId="{4262C85E-B996-4D1F-845E-6337C84C02A0}" type="pres">
      <dgm:prSet presAssocID="{B7883001-78B6-43AE-84A6-6EE27927FAA6}" presName="child" presStyleLbl="alignAccFollowNode1" presStyleIdx="4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666FC6-8588-4B25-8DEE-673B7643D0D4}" type="pres">
      <dgm:prSet presAssocID="{62B5B50E-5418-4D39-BBE2-C55AFD2B747C}" presName="hSp" presStyleCnt="0"/>
      <dgm:spPr/>
    </dgm:pt>
    <dgm:pt modelId="{1F30D8C8-57B9-487C-9287-D00F0996D7DC}" type="pres">
      <dgm:prSet presAssocID="{39EF0171-B0A9-4D4D-BAF5-CFD209E5331C}" presName="vertFlow" presStyleCnt="0"/>
      <dgm:spPr/>
    </dgm:pt>
    <dgm:pt modelId="{B8204FE5-5BD3-44F4-A22E-8099CDF962F4}" type="pres">
      <dgm:prSet presAssocID="{39EF0171-B0A9-4D4D-BAF5-CFD209E5331C}" presName="header" presStyleLbl="node1" presStyleIdx="1" presStyleCnt="3" custScaleX="135566"/>
      <dgm:spPr/>
      <dgm:t>
        <a:bodyPr/>
        <a:lstStyle/>
        <a:p>
          <a:endParaRPr lang="en-US"/>
        </a:p>
      </dgm:t>
    </dgm:pt>
    <dgm:pt modelId="{BB6DB0F9-07E9-4023-B972-A5E5CC08B391}" type="pres">
      <dgm:prSet presAssocID="{6CC3C274-8656-4DA3-A055-2E88930E99A2}" presName="parTrans" presStyleLbl="sibTrans2D1" presStyleIdx="5" presStyleCnt="13"/>
      <dgm:spPr/>
      <dgm:t>
        <a:bodyPr/>
        <a:lstStyle/>
        <a:p>
          <a:endParaRPr lang="en-US"/>
        </a:p>
      </dgm:t>
    </dgm:pt>
    <dgm:pt modelId="{0D72202E-6988-4908-869B-953F47CC3054}" type="pres">
      <dgm:prSet presAssocID="{6881853D-2A88-43EE-BDD0-C0EE8AC7546A}" presName="child" presStyleLbl="alignAccFollowNode1" presStyleIdx="5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BF0BB9-355B-470A-944D-A1E1D7EC48AE}" type="pres">
      <dgm:prSet presAssocID="{4A7B72EE-33AB-4B2B-B026-0745CB1D76A2}" presName="sibTrans" presStyleLbl="sibTrans2D1" presStyleIdx="6" presStyleCnt="13"/>
      <dgm:spPr/>
      <dgm:t>
        <a:bodyPr/>
        <a:lstStyle/>
        <a:p>
          <a:endParaRPr lang="en-US"/>
        </a:p>
      </dgm:t>
    </dgm:pt>
    <dgm:pt modelId="{B9211275-F636-49DD-B144-5A90CD37D3E4}" type="pres">
      <dgm:prSet presAssocID="{6C242821-5D0A-4D1B-AA93-100DD7C121D9}" presName="child" presStyleLbl="alignAccFollowNode1" presStyleIdx="6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72A00-0B42-4818-B094-C264529662D6}" type="pres">
      <dgm:prSet presAssocID="{7466B19F-9099-4F76-86BA-D966B3153141}" presName="sibTrans" presStyleLbl="sibTrans2D1" presStyleIdx="7" presStyleCnt="13"/>
      <dgm:spPr/>
      <dgm:t>
        <a:bodyPr/>
        <a:lstStyle/>
        <a:p>
          <a:endParaRPr lang="en-US"/>
        </a:p>
      </dgm:t>
    </dgm:pt>
    <dgm:pt modelId="{307553C5-09EA-4F77-A71D-4637CC62F70B}" type="pres">
      <dgm:prSet presAssocID="{4F96FBE0-06D0-4667-84F5-0A930C2C1861}" presName="child" presStyleLbl="alignAccFollowNode1" presStyleIdx="7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A5818F-6082-49EA-8F51-EC8E11E1247D}" type="pres">
      <dgm:prSet presAssocID="{B7388C96-CAD0-4C7F-945B-0E1225E57EC1}" presName="sibTrans" presStyleLbl="sibTrans2D1" presStyleIdx="8" presStyleCnt="13"/>
      <dgm:spPr/>
      <dgm:t>
        <a:bodyPr/>
        <a:lstStyle/>
        <a:p>
          <a:endParaRPr lang="en-US"/>
        </a:p>
      </dgm:t>
    </dgm:pt>
    <dgm:pt modelId="{3B8A1FD5-FB23-4334-BA47-F47E55A29615}" type="pres">
      <dgm:prSet presAssocID="{E42A04A5-18CB-40A5-8B2D-6CB5560E3EC3}" presName="child" presStyleLbl="alignAccFollowNode1" presStyleIdx="8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434D8-1836-4E00-9D8C-B584C93920B5}" type="pres">
      <dgm:prSet presAssocID="{39EF0171-B0A9-4D4D-BAF5-CFD209E5331C}" presName="hSp" presStyleCnt="0"/>
      <dgm:spPr/>
    </dgm:pt>
    <dgm:pt modelId="{F7608AD5-0F4E-4160-9AB9-B65E0D05F4FC}" type="pres">
      <dgm:prSet presAssocID="{C415E44A-C930-4F86-8F9F-BF9241BC211B}" presName="vertFlow" presStyleCnt="0"/>
      <dgm:spPr/>
    </dgm:pt>
    <dgm:pt modelId="{DDA47E5B-D0F6-462D-9A31-9FE339DDB8AE}" type="pres">
      <dgm:prSet presAssocID="{C415E44A-C930-4F86-8F9F-BF9241BC211B}" presName="header" presStyleLbl="node1" presStyleIdx="2" presStyleCnt="3" custScaleX="135566"/>
      <dgm:spPr/>
      <dgm:t>
        <a:bodyPr/>
        <a:lstStyle/>
        <a:p>
          <a:endParaRPr lang="en-US"/>
        </a:p>
      </dgm:t>
    </dgm:pt>
    <dgm:pt modelId="{BAC3A5CF-82C2-4EDC-82E9-F148821F183E}" type="pres">
      <dgm:prSet presAssocID="{A470B0BF-42BE-4E8F-B12D-A631B89E09D2}" presName="parTrans" presStyleLbl="sibTrans2D1" presStyleIdx="9" presStyleCnt="13"/>
      <dgm:spPr/>
      <dgm:t>
        <a:bodyPr/>
        <a:lstStyle/>
        <a:p>
          <a:endParaRPr lang="en-US"/>
        </a:p>
      </dgm:t>
    </dgm:pt>
    <dgm:pt modelId="{D2B0C06F-796C-4A16-99C8-5F5E9505143B}" type="pres">
      <dgm:prSet presAssocID="{21C85CCF-B36C-4F47-8ECB-814980014897}" presName="child" presStyleLbl="alignAccFollowNode1" presStyleIdx="9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8C9692-C0C1-4946-9795-86AD48DFB966}" type="pres">
      <dgm:prSet presAssocID="{B252E086-AD62-439B-9DF5-6444BB56502B}" presName="sibTrans" presStyleLbl="sibTrans2D1" presStyleIdx="10" presStyleCnt="13"/>
      <dgm:spPr/>
      <dgm:t>
        <a:bodyPr/>
        <a:lstStyle/>
        <a:p>
          <a:endParaRPr lang="en-US"/>
        </a:p>
      </dgm:t>
    </dgm:pt>
    <dgm:pt modelId="{BE7C1EF5-320E-49CD-95BD-8BAE280B5E1C}" type="pres">
      <dgm:prSet presAssocID="{A37E8403-CDCE-4A53-A8F4-4D629AC6E9C0}" presName="child" presStyleLbl="alignAccFollowNode1" presStyleIdx="10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0FCFB4-EB55-41D5-B320-0251A7EC76C8}" type="pres">
      <dgm:prSet presAssocID="{7329FB71-7B7F-41D5-9232-E19B221D1F04}" presName="sibTrans" presStyleLbl="sibTrans2D1" presStyleIdx="11" presStyleCnt="13"/>
      <dgm:spPr/>
      <dgm:t>
        <a:bodyPr/>
        <a:lstStyle/>
        <a:p>
          <a:endParaRPr lang="en-US"/>
        </a:p>
      </dgm:t>
    </dgm:pt>
    <dgm:pt modelId="{8F441B22-C797-4DDE-B600-EFAC96467CE7}" type="pres">
      <dgm:prSet presAssocID="{D9F1A240-812A-49C9-828D-30504FA0BC92}" presName="child" presStyleLbl="alignAccFollowNode1" presStyleIdx="11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74C33-F241-4E9F-89C8-CF803612830A}" type="pres">
      <dgm:prSet presAssocID="{2E8CDE59-680F-4731-AAB2-D73F072BC167}" presName="sibTrans" presStyleLbl="sibTrans2D1" presStyleIdx="12" presStyleCnt="13"/>
      <dgm:spPr/>
      <dgm:t>
        <a:bodyPr/>
        <a:lstStyle/>
        <a:p>
          <a:endParaRPr lang="en-US"/>
        </a:p>
      </dgm:t>
    </dgm:pt>
    <dgm:pt modelId="{0F6CF4EB-E7B6-42BA-BAB0-B71AA521BF26}" type="pres">
      <dgm:prSet presAssocID="{6F98537F-91A8-4AF3-8E88-7C6D69F2992C}" presName="child" presStyleLbl="alignAccFollowNode1" presStyleIdx="12" presStyleCnt="1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9CD7B2-2B38-4A62-997B-46E9D17D750C}" type="presOf" srcId="{53C6C0A4-B8D0-4E95-92E4-3F92C39A7F40}" destId="{F3CAA515-AD44-431D-B560-82557F0BFDA4}" srcOrd="0" destOrd="0" presId="urn:microsoft.com/office/officeart/2005/8/layout/lProcess1"/>
    <dgm:cxn modelId="{9FA74E68-3635-46D7-B572-F95106E9AEE6}" type="presOf" srcId="{C415E44A-C930-4F86-8F9F-BF9241BC211B}" destId="{DDA47E5B-D0F6-462D-9A31-9FE339DDB8AE}" srcOrd="0" destOrd="0" presId="urn:microsoft.com/office/officeart/2005/8/layout/lProcess1"/>
    <dgm:cxn modelId="{2D631849-1D3A-47F0-A7C9-1A3260EEFA16}" type="presOf" srcId="{4F96FBE0-06D0-4667-84F5-0A930C2C1861}" destId="{307553C5-09EA-4F77-A71D-4637CC62F70B}" srcOrd="0" destOrd="0" presId="urn:microsoft.com/office/officeart/2005/8/layout/lProcess1"/>
    <dgm:cxn modelId="{B9CB0154-8D70-4BDC-A0D1-240A54CF34B5}" type="presOf" srcId="{D58548E6-8131-40FF-9D0E-CC7FF486C913}" destId="{0561FE0E-1BC6-457D-932B-5828E7AC7D56}" srcOrd="0" destOrd="0" presId="urn:microsoft.com/office/officeart/2005/8/layout/lProcess1"/>
    <dgm:cxn modelId="{D3CDF053-29EA-4BB5-96C6-FD39EAA32F92}" type="presOf" srcId="{A470B0BF-42BE-4E8F-B12D-A631B89E09D2}" destId="{BAC3A5CF-82C2-4EDC-82E9-F148821F183E}" srcOrd="0" destOrd="0" presId="urn:microsoft.com/office/officeart/2005/8/layout/lProcess1"/>
    <dgm:cxn modelId="{B5BD5159-7DFD-42F2-A275-D36ABCB63178}" srcId="{62B5B50E-5418-4D39-BBE2-C55AFD2B747C}" destId="{B7883001-78B6-43AE-84A6-6EE27927FAA6}" srcOrd="4" destOrd="0" parTransId="{5397BCD5-170A-4401-9341-796DD7F77438}" sibTransId="{08B0F02A-CD4A-4F81-A30D-B352F9AA9E59}"/>
    <dgm:cxn modelId="{D7652057-AC23-4DD6-A716-00EFD2EB719D}" type="presOf" srcId="{6F98537F-91A8-4AF3-8E88-7C6D69F2992C}" destId="{0F6CF4EB-E7B6-42BA-BAB0-B71AA521BF26}" srcOrd="0" destOrd="0" presId="urn:microsoft.com/office/officeart/2005/8/layout/lProcess1"/>
    <dgm:cxn modelId="{EE2AE20C-6290-4C7D-A416-D988228D6FD8}" type="presOf" srcId="{6CC3C274-8656-4DA3-A055-2E88930E99A2}" destId="{BB6DB0F9-07E9-4023-B972-A5E5CC08B391}" srcOrd="0" destOrd="0" presId="urn:microsoft.com/office/officeart/2005/8/layout/lProcess1"/>
    <dgm:cxn modelId="{65018A21-B7BF-4AAE-A2F3-A09DD88C0C0B}" type="presOf" srcId="{6881853D-2A88-43EE-BDD0-C0EE8AC7546A}" destId="{0D72202E-6988-4908-869B-953F47CC3054}" srcOrd="0" destOrd="0" presId="urn:microsoft.com/office/officeart/2005/8/layout/lProcess1"/>
    <dgm:cxn modelId="{990F85E3-A1C3-4109-92E1-F3B4EDCB213F}" srcId="{061A9913-E2EA-4F15-B52F-439812EC0747}" destId="{C415E44A-C930-4F86-8F9F-BF9241BC211B}" srcOrd="2" destOrd="0" parTransId="{057D0259-4101-49F8-B84A-BDE2DFECBFD3}" sibTransId="{506C45EC-D6EB-490B-BC46-EC968BC8B181}"/>
    <dgm:cxn modelId="{5F386E3D-760C-47DF-860D-C5CB9E71C381}" type="presOf" srcId="{2E8CDE59-680F-4731-AAB2-D73F072BC167}" destId="{29874C33-F241-4E9F-89C8-CF803612830A}" srcOrd="0" destOrd="0" presId="urn:microsoft.com/office/officeart/2005/8/layout/lProcess1"/>
    <dgm:cxn modelId="{C9CD5716-0119-436D-A8C6-BCE91A23FF8D}" srcId="{39EF0171-B0A9-4D4D-BAF5-CFD209E5331C}" destId="{4F96FBE0-06D0-4667-84F5-0A930C2C1861}" srcOrd="2" destOrd="0" parTransId="{337E38A4-8435-4AA8-B802-272F84BDCEC8}" sibTransId="{B7388C96-CAD0-4C7F-945B-0E1225E57EC1}"/>
    <dgm:cxn modelId="{383D1CDE-DADB-4F03-8F4A-CBB62FC89C9A}" srcId="{62B5B50E-5418-4D39-BBE2-C55AFD2B747C}" destId="{9C9CDE10-C7B7-41BF-BCF8-E6078FAD43BE}" srcOrd="3" destOrd="0" parTransId="{0B30FE3F-C132-47F7-BB6B-F6B5967EEA61}" sibTransId="{D58548E6-8131-40FF-9D0E-CC7FF486C913}"/>
    <dgm:cxn modelId="{398EC1FC-E633-43EE-AB84-8419876C90D0}" srcId="{39EF0171-B0A9-4D4D-BAF5-CFD209E5331C}" destId="{6881853D-2A88-43EE-BDD0-C0EE8AC7546A}" srcOrd="0" destOrd="0" parTransId="{6CC3C274-8656-4DA3-A055-2E88930E99A2}" sibTransId="{4A7B72EE-33AB-4B2B-B026-0745CB1D76A2}"/>
    <dgm:cxn modelId="{8A73E967-C9B4-4679-B138-AEBA26B481C3}" srcId="{C415E44A-C930-4F86-8F9F-BF9241BC211B}" destId="{21C85CCF-B36C-4F47-8ECB-814980014897}" srcOrd="0" destOrd="0" parTransId="{A470B0BF-42BE-4E8F-B12D-A631B89E09D2}" sibTransId="{B252E086-AD62-439B-9DF5-6444BB56502B}"/>
    <dgm:cxn modelId="{48F696EA-6F2C-444E-A3F2-612B2A293A7C}" srcId="{C415E44A-C930-4F86-8F9F-BF9241BC211B}" destId="{D9F1A240-812A-49C9-828D-30504FA0BC92}" srcOrd="2" destOrd="0" parTransId="{AC2B006E-F583-462F-96D2-DE219F834AEB}" sibTransId="{2E8CDE59-680F-4731-AAB2-D73F072BC167}"/>
    <dgm:cxn modelId="{051502E1-0ED5-43A3-83B3-9E81F6D52C13}" type="presOf" srcId="{62B5B50E-5418-4D39-BBE2-C55AFD2B747C}" destId="{F5A057B2-C9DE-424C-83D0-1CCC66B953BD}" srcOrd="0" destOrd="0" presId="urn:microsoft.com/office/officeart/2005/8/layout/lProcess1"/>
    <dgm:cxn modelId="{53CD409D-3761-4981-8718-B7258E59A825}" type="presOf" srcId="{21C85CCF-B36C-4F47-8ECB-814980014897}" destId="{D2B0C06F-796C-4A16-99C8-5F5E9505143B}" srcOrd="0" destOrd="0" presId="urn:microsoft.com/office/officeart/2005/8/layout/lProcess1"/>
    <dgm:cxn modelId="{9C3BC6E6-AC0C-4404-AA2E-5CC2F9F7FB76}" srcId="{39EF0171-B0A9-4D4D-BAF5-CFD209E5331C}" destId="{E42A04A5-18CB-40A5-8B2D-6CB5560E3EC3}" srcOrd="3" destOrd="0" parTransId="{D40106FC-ED31-4F4A-A74E-A13BBF7E01AB}" sibTransId="{2D7F0B99-2D9D-40EE-98AA-A444EDED2279}"/>
    <dgm:cxn modelId="{8C583528-C38B-4D65-BE62-29E39BEF1FCA}" type="presOf" srcId="{6C242821-5D0A-4D1B-AA93-100DD7C121D9}" destId="{B9211275-F636-49DD-B144-5A90CD37D3E4}" srcOrd="0" destOrd="0" presId="urn:microsoft.com/office/officeart/2005/8/layout/lProcess1"/>
    <dgm:cxn modelId="{7AAFB63C-8252-4889-A495-5CFCE2D41305}" type="presOf" srcId="{7466B19F-9099-4F76-86BA-D966B3153141}" destId="{8A672A00-0B42-4818-B094-C264529662D6}" srcOrd="0" destOrd="0" presId="urn:microsoft.com/office/officeart/2005/8/layout/lProcess1"/>
    <dgm:cxn modelId="{272C422D-4EEB-4028-8472-5D4E3C6AADBE}" type="presOf" srcId="{C26D3601-1F1D-4211-846E-8C0AA3EE9010}" destId="{2A2E87A6-B81E-4738-9BC0-CCCC4F94BC4A}" srcOrd="0" destOrd="0" presId="urn:microsoft.com/office/officeart/2005/8/layout/lProcess1"/>
    <dgm:cxn modelId="{7DE51AF3-657F-4652-900D-5B0ECED24954}" srcId="{061A9913-E2EA-4F15-B52F-439812EC0747}" destId="{62B5B50E-5418-4D39-BBE2-C55AFD2B747C}" srcOrd="0" destOrd="0" parTransId="{A6B95F15-4340-423D-8D01-9605529D627D}" sibTransId="{A52DDF4C-2B49-4AF1-B72A-BE1F370CA686}"/>
    <dgm:cxn modelId="{CBFC0DE9-CBA0-415D-B935-5603EF7330E1}" srcId="{39EF0171-B0A9-4D4D-BAF5-CFD209E5331C}" destId="{6C242821-5D0A-4D1B-AA93-100DD7C121D9}" srcOrd="1" destOrd="0" parTransId="{C575DC73-C7A2-42B8-B2EA-9358D37A9F57}" sibTransId="{7466B19F-9099-4F76-86BA-D966B3153141}"/>
    <dgm:cxn modelId="{FD5C613B-A47B-443D-B7DD-70C9240C92E9}" type="presOf" srcId="{B7388C96-CAD0-4C7F-945B-0E1225E57EC1}" destId="{7CA5818F-6082-49EA-8F51-EC8E11E1247D}" srcOrd="0" destOrd="0" presId="urn:microsoft.com/office/officeart/2005/8/layout/lProcess1"/>
    <dgm:cxn modelId="{E379FBCC-C820-4780-9504-660606BD689D}" srcId="{C415E44A-C930-4F86-8F9F-BF9241BC211B}" destId="{A37E8403-CDCE-4A53-A8F4-4D629AC6E9C0}" srcOrd="1" destOrd="0" parTransId="{6CE1B2D3-2606-45C2-8B8F-1EB6AC3748D0}" sibTransId="{7329FB71-7B7F-41D5-9232-E19B221D1F04}"/>
    <dgm:cxn modelId="{B883D16F-93D1-40FC-BEBA-DEF60EA29902}" srcId="{62B5B50E-5418-4D39-BBE2-C55AFD2B747C}" destId="{761CE573-D383-42AA-A2F0-B9FF0540FA5C}" srcOrd="2" destOrd="0" parTransId="{BA6F858F-6949-470B-B94C-D5E2E29A2650}" sibTransId="{C26D3601-1F1D-4211-846E-8C0AA3EE9010}"/>
    <dgm:cxn modelId="{53EE2EDB-A745-47EA-BBEF-D2BC7A33D872}" type="presOf" srcId="{9C9CDE10-C7B7-41BF-BCF8-E6078FAD43BE}" destId="{AFCEF3C6-55B5-4686-9AD4-527E00A2846D}" srcOrd="0" destOrd="0" presId="urn:microsoft.com/office/officeart/2005/8/layout/lProcess1"/>
    <dgm:cxn modelId="{38294F64-0DFD-463D-A342-AAE371D96518}" type="presOf" srcId="{B252E086-AD62-439B-9DF5-6444BB56502B}" destId="{368C9692-C0C1-4946-9795-86AD48DFB966}" srcOrd="0" destOrd="0" presId="urn:microsoft.com/office/officeart/2005/8/layout/lProcess1"/>
    <dgm:cxn modelId="{7B1727EF-01D6-4C0F-893D-8502298CF7A4}" type="presOf" srcId="{A37E8403-CDCE-4A53-A8F4-4D629AC6E9C0}" destId="{BE7C1EF5-320E-49CD-95BD-8BAE280B5E1C}" srcOrd="0" destOrd="0" presId="urn:microsoft.com/office/officeart/2005/8/layout/lProcess1"/>
    <dgm:cxn modelId="{7703ECBA-E988-4F1F-BFB9-5DE41033C67D}" type="presOf" srcId="{061A9913-E2EA-4F15-B52F-439812EC0747}" destId="{08587E6B-D40F-4249-AABA-99B6BBDD0A17}" srcOrd="0" destOrd="0" presId="urn:microsoft.com/office/officeart/2005/8/layout/lProcess1"/>
    <dgm:cxn modelId="{5FB6C263-D657-405C-8A2B-E97C5737F13B}" type="presOf" srcId="{7329FB71-7B7F-41D5-9232-E19B221D1F04}" destId="{2D0FCFB4-EB55-41D5-B320-0251A7EC76C8}" srcOrd="0" destOrd="0" presId="urn:microsoft.com/office/officeart/2005/8/layout/lProcess1"/>
    <dgm:cxn modelId="{7EFDE4AF-1D86-43C5-938D-AD52FEEC5C59}" type="presOf" srcId="{D9F1A240-812A-49C9-828D-30504FA0BC92}" destId="{8F441B22-C797-4DDE-B600-EFAC96467CE7}" srcOrd="0" destOrd="0" presId="urn:microsoft.com/office/officeart/2005/8/layout/lProcess1"/>
    <dgm:cxn modelId="{F668CDE4-9D3D-4BD3-AB05-2DAC5B4F26E0}" srcId="{62B5B50E-5418-4D39-BBE2-C55AFD2B747C}" destId="{53C6C0A4-B8D0-4E95-92E4-3F92C39A7F40}" srcOrd="0" destOrd="0" parTransId="{77D8C4A7-6F92-40F4-9596-F046F5F7789B}" sibTransId="{940537AF-6791-4D20-937B-54172B47AFCE}"/>
    <dgm:cxn modelId="{B169E742-747D-46F9-AF5E-22D9C72FD956}" srcId="{C415E44A-C930-4F86-8F9F-BF9241BC211B}" destId="{6F98537F-91A8-4AF3-8E88-7C6D69F2992C}" srcOrd="3" destOrd="0" parTransId="{84EB0542-636A-49FF-B1AC-FECAE07B9B67}" sibTransId="{E2A39A6C-5005-46FF-9F28-60947EBF9ED8}"/>
    <dgm:cxn modelId="{DC01E738-B3CC-4E57-A983-8140839F718B}" type="presOf" srcId="{F22398CF-2C2F-4DC9-B6A5-A6DAF898A7F2}" destId="{1E841866-5E81-4A66-82C7-3340E86E7E1E}" srcOrd="0" destOrd="0" presId="urn:microsoft.com/office/officeart/2005/8/layout/lProcess1"/>
    <dgm:cxn modelId="{86168152-99A0-4382-AFD6-189ED2FEAA7F}" type="presOf" srcId="{940537AF-6791-4D20-937B-54172B47AFCE}" destId="{BC0443B7-703F-4D6E-9D43-F3313828B9C9}" srcOrd="0" destOrd="0" presId="urn:microsoft.com/office/officeart/2005/8/layout/lProcess1"/>
    <dgm:cxn modelId="{819F5187-9797-4732-8C5E-E9D6C97FF0F2}" type="presOf" srcId="{77D8C4A7-6F92-40F4-9596-F046F5F7789B}" destId="{D5980E4F-4974-459D-A5FE-BCD42A8E827A}" srcOrd="0" destOrd="0" presId="urn:microsoft.com/office/officeart/2005/8/layout/lProcess1"/>
    <dgm:cxn modelId="{A06C9D9C-9BCE-4B1A-9C31-CB61F748A0C9}" type="presOf" srcId="{4A7B72EE-33AB-4B2B-B026-0745CB1D76A2}" destId="{2DBF0BB9-355B-470A-944D-A1E1D7EC48AE}" srcOrd="0" destOrd="0" presId="urn:microsoft.com/office/officeart/2005/8/layout/lProcess1"/>
    <dgm:cxn modelId="{55C4B53E-A76F-4162-BD51-612E6C7E3A12}" srcId="{061A9913-E2EA-4F15-B52F-439812EC0747}" destId="{39EF0171-B0A9-4D4D-BAF5-CFD209E5331C}" srcOrd="1" destOrd="0" parTransId="{9B24F5DB-33E7-4D76-ACFC-0E202FE76004}" sibTransId="{2619E5CB-32BD-463A-895B-D8288B73428F}"/>
    <dgm:cxn modelId="{6CB6A6C4-6D6D-440B-88F6-C8E8A4D09F75}" type="presOf" srcId="{E42A04A5-18CB-40A5-8B2D-6CB5560E3EC3}" destId="{3B8A1FD5-FB23-4334-BA47-F47E55A29615}" srcOrd="0" destOrd="0" presId="urn:microsoft.com/office/officeart/2005/8/layout/lProcess1"/>
    <dgm:cxn modelId="{F8388C19-25BE-4D6A-B7A2-931C8E02A635}" type="presOf" srcId="{B7883001-78B6-43AE-84A6-6EE27927FAA6}" destId="{4262C85E-B996-4D1F-845E-6337C84C02A0}" srcOrd="0" destOrd="0" presId="urn:microsoft.com/office/officeart/2005/8/layout/lProcess1"/>
    <dgm:cxn modelId="{53EA1DBD-88EF-43CC-87AF-2728ADE0FE77}" type="presOf" srcId="{39EF0171-B0A9-4D4D-BAF5-CFD209E5331C}" destId="{B8204FE5-5BD3-44F4-A22E-8099CDF962F4}" srcOrd="0" destOrd="0" presId="urn:microsoft.com/office/officeart/2005/8/layout/lProcess1"/>
    <dgm:cxn modelId="{32A74A95-8597-438B-A021-FE97F7D8FC13}" srcId="{62B5B50E-5418-4D39-BBE2-C55AFD2B747C}" destId="{92F2E4B1-9A3A-4061-BAD5-EECAFE51603D}" srcOrd="1" destOrd="0" parTransId="{F3A5DC07-8EF1-46E8-9E4F-EB3B6B841D2F}" sibTransId="{F22398CF-2C2F-4DC9-B6A5-A6DAF898A7F2}"/>
    <dgm:cxn modelId="{2E3D9F0A-448B-4065-AF1A-179DE4AFB4F4}" type="presOf" srcId="{761CE573-D383-42AA-A2F0-B9FF0540FA5C}" destId="{3268922D-1949-43B0-9DB6-5ABC08B8F459}" srcOrd="0" destOrd="0" presId="urn:microsoft.com/office/officeart/2005/8/layout/lProcess1"/>
    <dgm:cxn modelId="{73CACA38-92A7-4CC5-B82A-58ABCE94AC73}" type="presOf" srcId="{92F2E4B1-9A3A-4061-BAD5-EECAFE51603D}" destId="{CD29E987-007A-4A81-BD8A-C79F897CDD6B}" srcOrd="0" destOrd="0" presId="urn:microsoft.com/office/officeart/2005/8/layout/lProcess1"/>
    <dgm:cxn modelId="{E4B8ADD8-D36C-4732-BA90-3D7C00085188}" type="presParOf" srcId="{08587E6B-D40F-4249-AABA-99B6BBDD0A17}" destId="{328BE6BB-7CE9-4C23-A9EE-EF37360907B7}" srcOrd="0" destOrd="0" presId="urn:microsoft.com/office/officeart/2005/8/layout/lProcess1"/>
    <dgm:cxn modelId="{E39682D3-C6E0-4070-A28B-3DA8E4304B0B}" type="presParOf" srcId="{328BE6BB-7CE9-4C23-A9EE-EF37360907B7}" destId="{F5A057B2-C9DE-424C-83D0-1CCC66B953BD}" srcOrd="0" destOrd="0" presId="urn:microsoft.com/office/officeart/2005/8/layout/lProcess1"/>
    <dgm:cxn modelId="{3FD4BA6E-6BC4-462D-B3C2-6BBA54351342}" type="presParOf" srcId="{328BE6BB-7CE9-4C23-A9EE-EF37360907B7}" destId="{D5980E4F-4974-459D-A5FE-BCD42A8E827A}" srcOrd="1" destOrd="0" presId="urn:microsoft.com/office/officeart/2005/8/layout/lProcess1"/>
    <dgm:cxn modelId="{FEB05C08-72B5-416F-90A8-F006C986A07E}" type="presParOf" srcId="{328BE6BB-7CE9-4C23-A9EE-EF37360907B7}" destId="{F3CAA515-AD44-431D-B560-82557F0BFDA4}" srcOrd="2" destOrd="0" presId="urn:microsoft.com/office/officeart/2005/8/layout/lProcess1"/>
    <dgm:cxn modelId="{585DAD20-62DC-4ABC-A90C-AC5F5BF3FC37}" type="presParOf" srcId="{328BE6BB-7CE9-4C23-A9EE-EF37360907B7}" destId="{BC0443B7-703F-4D6E-9D43-F3313828B9C9}" srcOrd="3" destOrd="0" presId="urn:microsoft.com/office/officeart/2005/8/layout/lProcess1"/>
    <dgm:cxn modelId="{A4F60F8E-796B-4EB4-AEB5-8A4B65205382}" type="presParOf" srcId="{328BE6BB-7CE9-4C23-A9EE-EF37360907B7}" destId="{CD29E987-007A-4A81-BD8A-C79F897CDD6B}" srcOrd="4" destOrd="0" presId="urn:microsoft.com/office/officeart/2005/8/layout/lProcess1"/>
    <dgm:cxn modelId="{F412F458-FF27-492F-9EC9-B79259AD2EF3}" type="presParOf" srcId="{328BE6BB-7CE9-4C23-A9EE-EF37360907B7}" destId="{1E841866-5E81-4A66-82C7-3340E86E7E1E}" srcOrd="5" destOrd="0" presId="urn:microsoft.com/office/officeart/2005/8/layout/lProcess1"/>
    <dgm:cxn modelId="{4BEDBD9F-6ABB-4BC1-A96C-F079CDE1A655}" type="presParOf" srcId="{328BE6BB-7CE9-4C23-A9EE-EF37360907B7}" destId="{3268922D-1949-43B0-9DB6-5ABC08B8F459}" srcOrd="6" destOrd="0" presId="urn:microsoft.com/office/officeart/2005/8/layout/lProcess1"/>
    <dgm:cxn modelId="{A1F0CA3A-241A-49CB-82F4-205B723A42BA}" type="presParOf" srcId="{328BE6BB-7CE9-4C23-A9EE-EF37360907B7}" destId="{2A2E87A6-B81E-4738-9BC0-CCCC4F94BC4A}" srcOrd="7" destOrd="0" presId="urn:microsoft.com/office/officeart/2005/8/layout/lProcess1"/>
    <dgm:cxn modelId="{69CF2AEA-9CF3-4A4D-AC4D-76D3E5F1DC42}" type="presParOf" srcId="{328BE6BB-7CE9-4C23-A9EE-EF37360907B7}" destId="{AFCEF3C6-55B5-4686-9AD4-527E00A2846D}" srcOrd="8" destOrd="0" presId="urn:microsoft.com/office/officeart/2005/8/layout/lProcess1"/>
    <dgm:cxn modelId="{80FD43C2-2DFD-4264-9CDF-416252FF3AC4}" type="presParOf" srcId="{328BE6BB-7CE9-4C23-A9EE-EF37360907B7}" destId="{0561FE0E-1BC6-457D-932B-5828E7AC7D56}" srcOrd="9" destOrd="0" presId="urn:microsoft.com/office/officeart/2005/8/layout/lProcess1"/>
    <dgm:cxn modelId="{FA2018B0-C044-4B5F-B8AE-CE1A50D1E9BD}" type="presParOf" srcId="{328BE6BB-7CE9-4C23-A9EE-EF37360907B7}" destId="{4262C85E-B996-4D1F-845E-6337C84C02A0}" srcOrd="10" destOrd="0" presId="urn:microsoft.com/office/officeart/2005/8/layout/lProcess1"/>
    <dgm:cxn modelId="{F755F2B9-E002-4897-B4DD-CA5A324A52A1}" type="presParOf" srcId="{08587E6B-D40F-4249-AABA-99B6BBDD0A17}" destId="{85666FC6-8588-4B25-8DEE-673B7643D0D4}" srcOrd="1" destOrd="0" presId="urn:microsoft.com/office/officeart/2005/8/layout/lProcess1"/>
    <dgm:cxn modelId="{2B7BD433-AD00-452E-948C-CE8C685D5C55}" type="presParOf" srcId="{08587E6B-D40F-4249-AABA-99B6BBDD0A17}" destId="{1F30D8C8-57B9-487C-9287-D00F0996D7DC}" srcOrd="2" destOrd="0" presId="urn:microsoft.com/office/officeart/2005/8/layout/lProcess1"/>
    <dgm:cxn modelId="{FBF3200A-D5FC-4119-829D-F416E495F527}" type="presParOf" srcId="{1F30D8C8-57B9-487C-9287-D00F0996D7DC}" destId="{B8204FE5-5BD3-44F4-A22E-8099CDF962F4}" srcOrd="0" destOrd="0" presId="urn:microsoft.com/office/officeart/2005/8/layout/lProcess1"/>
    <dgm:cxn modelId="{FE1AF8C6-FE98-4DF3-889F-4825AFBAC4C1}" type="presParOf" srcId="{1F30D8C8-57B9-487C-9287-D00F0996D7DC}" destId="{BB6DB0F9-07E9-4023-B972-A5E5CC08B391}" srcOrd="1" destOrd="0" presId="urn:microsoft.com/office/officeart/2005/8/layout/lProcess1"/>
    <dgm:cxn modelId="{CEF86339-6C91-4A0D-AE64-73DD333AF735}" type="presParOf" srcId="{1F30D8C8-57B9-487C-9287-D00F0996D7DC}" destId="{0D72202E-6988-4908-869B-953F47CC3054}" srcOrd="2" destOrd="0" presId="urn:microsoft.com/office/officeart/2005/8/layout/lProcess1"/>
    <dgm:cxn modelId="{F63900E2-2F8B-4253-9AF2-7B0B4885223A}" type="presParOf" srcId="{1F30D8C8-57B9-487C-9287-D00F0996D7DC}" destId="{2DBF0BB9-355B-470A-944D-A1E1D7EC48AE}" srcOrd="3" destOrd="0" presId="urn:microsoft.com/office/officeart/2005/8/layout/lProcess1"/>
    <dgm:cxn modelId="{1B981303-7AFC-415A-80A5-93696C5E629E}" type="presParOf" srcId="{1F30D8C8-57B9-487C-9287-D00F0996D7DC}" destId="{B9211275-F636-49DD-B144-5A90CD37D3E4}" srcOrd="4" destOrd="0" presId="urn:microsoft.com/office/officeart/2005/8/layout/lProcess1"/>
    <dgm:cxn modelId="{C400F659-9B1C-474C-B76B-BBFCD8C87981}" type="presParOf" srcId="{1F30D8C8-57B9-487C-9287-D00F0996D7DC}" destId="{8A672A00-0B42-4818-B094-C264529662D6}" srcOrd="5" destOrd="0" presId="urn:microsoft.com/office/officeart/2005/8/layout/lProcess1"/>
    <dgm:cxn modelId="{BE9DDCC9-78E8-4B49-A89D-B62E94F2BAE5}" type="presParOf" srcId="{1F30D8C8-57B9-487C-9287-D00F0996D7DC}" destId="{307553C5-09EA-4F77-A71D-4637CC62F70B}" srcOrd="6" destOrd="0" presId="urn:microsoft.com/office/officeart/2005/8/layout/lProcess1"/>
    <dgm:cxn modelId="{C35A26D2-A1D2-4732-A083-9E39C69FD5BC}" type="presParOf" srcId="{1F30D8C8-57B9-487C-9287-D00F0996D7DC}" destId="{7CA5818F-6082-49EA-8F51-EC8E11E1247D}" srcOrd="7" destOrd="0" presId="urn:microsoft.com/office/officeart/2005/8/layout/lProcess1"/>
    <dgm:cxn modelId="{3FCFBFE7-34E7-48DF-AEEF-C6B59A246400}" type="presParOf" srcId="{1F30D8C8-57B9-487C-9287-D00F0996D7DC}" destId="{3B8A1FD5-FB23-4334-BA47-F47E55A29615}" srcOrd="8" destOrd="0" presId="urn:microsoft.com/office/officeart/2005/8/layout/lProcess1"/>
    <dgm:cxn modelId="{A0C5D101-076E-447B-9E89-8191B8798EF0}" type="presParOf" srcId="{08587E6B-D40F-4249-AABA-99B6BBDD0A17}" destId="{FF5434D8-1836-4E00-9D8C-B584C93920B5}" srcOrd="3" destOrd="0" presId="urn:microsoft.com/office/officeart/2005/8/layout/lProcess1"/>
    <dgm:cxn modelId="{8A7E7046-C9E3-4094-B77E-473CB024E7C7}" type="presParOf" srcId="{08587E6B-D40F-4249-AABA-99B6BBDD0A17}" destId="{F7608AD5-0F4E-4160-9AB9-B65E0D05F4FC}" srcOrd="4" destOrd="0" presId="urn:microsoft.com/office/officeart/2005/8/layout/lProcess1"/>
    <dgm:cxn modelId="{5D6188EE-030B-4700-99F4-CDAC98ED05B1}" type="presParOf" srcId="{F7608AD5-0F4E-4160-9AB9-B65E0D05F4FC}" destId="{DDA47E5B-D0F6-462D-9A31-9FE339DDB8AE}" srcOrd="0" destOrd="0" presId="urn:microsoft.com/office/officeart/2005/8/layout/lProcess1"/>
    <dgm:cxn modelId="{9DA59731-B4ED-486C-8C76-73F5C2713699}" type="presParOf" srcId="{F7608AD5-0F4E-4160-9AB9-B65E0D05F4FC}" destId="{BAC3A5CF-82C2-4EDC-82E9-F148821F183E}" srcOrd="1" destOrd="0" presId="urn:microsoft.com/office/officeart/2005/8/layout/lProcess1"/>
    <dgm:cxn modelId="{BB3FDB4C-49D6-4F97-9F87-F86EAC0F447E}" type="presParOf" srcId="{F7608AD5-0F4E-4160-9AB9-B65E0D05F4FC}" destId="{D2B0C06F-796C-4A16-99C8-5F5E9505143B}" srcOrd="2" destOrd="0" presId="urn:microsoft.com/office/officeart/2005/8/layout/lProcess1"/>
    <dgm:cxn modelId="{4F7FA086-21C6-402D-B09C-B22073BD4A7C}" type="presParOf" srcId="{F7608AD5-0F4E-4160-9AB9-B65E0D05F4FC}" destId="{368C9692-C0C1-4946-9795-86AD48DFB966}" srcOrd="3" destOrd="0" presId="urn:microsoft.com/office/officeart/2005/8/layout/lProcess1"/>
    <dgm:cxn modelId="{65370F0A-5F5F-469C-9F34-E85772D82C46}" type="presParOf" srcId="{F7608AD5-0F4E-4160-9AB9-B65E0D05F4FC}" destId="{BE7C1EF5-320E-49CD-95BD-8BAE280B5E1C}" srcOrd="4" destOrd="0" presId="urn:microsoft.com/office/officeart/2005/8/layout/lProcess1"/>
    <dgm:cxn modelId="{07451238-591A-4E8A-B1A3-36FF0342B645}" type="presParOf" srcId="{F7608AD5-0F4E-4160-9AB9-B65E0D05F4FC}" destId="{2D0FCFB4-EB55-41D5-B320-0251A7EC76C8}" srcOrd="5" destOrd="0" presId="urn:microsoft.com/office/officeart/2005/8/layout/lProcess1"/>
    <dgm:cxn modelId="{412BA012-5855-4DE1-9BC2-D3D11E5EC31A}" type="presParOf" srcId="{F7608AD5-0F4E-4160-9AB9-B65E0D05F4FC}" destId="{8F441B22-C797-4DDE-B600-EFAC96467CE7}" srcOrd="6" destOrd="0" presId="urn:microsoft.com/office/officeart/2005/8/layout/lProcess1"/>
    <dgm:cxn modelId="{FC14740D-E309-405B-8AA2-6A91EBA14375}" type="presParOf" srcId="{F7608AD5-0F4E-4160-9AB9-B65E0D05F4FC}" destId="{29874C33-F241-4E9F-89C8-CF803612830A}" srcOrd="7" destOrd="0" presId="urn:microsoft.com/office/officeart/2005/8/layout/lProcess1"/>
    <dgm:cxn modelId="{55E351FE-15B8-46A9-BE60-DD30B88DCA8B}" type="presParOf" srcId="{F7608AD5-0F4E-4160-9AB9-B65E0D05F4FC}" destId="{0F6CF4EB-E7B6-42BA-BAB0-B71AA521BF26}" srcOrd="8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B3A34FB-E1A1-447A-B109-FADEAE18C5EB}" type="doc">
      <dgm:prSet loTypeId="urn:microsoft.com/office/officeart/2005/8/layout/h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E929AB-3F7A-4E6C-99BD-1D00AC1FF1BD}">
      <dgm:prSet phldrT="[Text]" custT="1"/>
      <dgm:spPr/>
      <dgm:t>
        <a:bodyPr/>
        <a:lstStyle/>
        <a:p>
          <a:r>
            <a:rPr lang="en-US" sz="3200" dirty="0" smtClean="0"/>
            <a:t>Attributes</a:t>
          </a:r>
          <a:endParaRPr lang="en-US" sz="3200" dirty="0"/>
        </a:p>
      </dgm:t>
    </dgm:pt>
    <dgm:pt modelId="{46719F1D-01EC-49C2-B9A0-FFEFCB9807DF}" type="parTrans" cxnId="{F5F0C4A9-60A9-4B17-86DD-EC5EA3742E83}">
      <dgm:prSet/>
      <dgm:spPr/>
      <dgm:t>
        <a:bodyPr/>
        <a:lstStyle/>
        <a:p>
          <a:endParaRPr lang="en-US" sz="1600"/>
        </a:p>
      </dgm:t>
    </dgm:pt>
    <dgm:pt modelId="{B04DAB37-2888-4811-87E7-D3F9E5DFE2B3}" type="sibTrans" cxnId="{F5F0C4A9-60A9-4B17-86DD-EC5EA3742E83}">
      <dgm:prSet/>
      <dgm:spPr/>
      <dgm:t>
        <a:bodyPr/>
        <a:lstStyle/>
        <a:p>
          <a:endParaRPr lang="en-US" sz="1600"/>
        </a:p>
      </dgm:t>
    </dgm:pt>
    <dgm:pt modelId="{87A72DA0-18AB-4239-BA5C-C54F4558E261}">
      <dgm:prSet phldrT="[Text]" custT="1"/>
      <dgm:spPr/>
      <dgm:t>
        <a:bodyPr/>
        <a:lstStyle/>
        <a:p>
          <a:r>
            <a:rPr lang="en-US" sz="2000" dirty="0" smtClean="0"/>
            <a:t>Health</a:t>
          </a:r>
          <a:endParaRPr lang="en-US" sz="2000" dirty="0"/>
        </a:p>
      </dgm:t>
    </dgm:pt>
    <dgm:pt modelId="{AF3BBDA1-3A06-4CF7-A960-3A203C24CDB8}" type="parTrans" cxnId="{6BF63953-B579-493B-B87B-94678E0A16DB}">
      <dgm:prSet/>
      <dgm:spPr/>
      <dgm:t>
        <a:bodyPr/>
        <a:lstStyle/>
        <a:p>
          <a:endParaRPr lang="en-US" sz="1600"/>
        </a:p>
      </dgm:t>
    </dgm:pt>
    <dgm:pt modelId="{30D7EE95-3C19-4EFA-907B-E70E16E19003}" type="sibTrans" cxnId="{6BF63953-B579-493B-B87B-94678E0A16DB}">
      <dgm:prSet/>
      <dgm:spPr/>
      <dgm:t>
        <a:bodyPr/>
        <a:lstStyle/>
        <a:p>
          <a:endParaRPr lang="en-US" sz="1600"/>
        </a:p>
      </dgm:t>
    </dgm:pt>
    <dgm:pt modelId="{157E55A0-138F-492C-A63B-AAEF00CAE5ED}">
      <dgm:prSet phldrT="[Text]" custT="1"/>
      <dgm:spPr/>
      <dgm:t>
        <a:bodyPr/>
        <a:lstStyle/>
        <a:p>
          <a:r>
            <a:rPr lang="en-US" sz="2000" dirty="0" smtClean="0"/>
            <a:t>Lives</a:t>
          </a:r>
          <a:endParaRPr lang="en-US" sz="2000" dirty="0"/>
        </a:p>
      </dgm:t>
    </dgm:pt>
    <dgm:pt modelId="{13074281-4821-412C-9154-835F6EF61222}" type="parTrans" cxnId="{E15A1244-D121-44B3-A094-6C69C88FDCDC}">
      <dgm:prSet/>
      <dgm:spPr/>
      <dgm:t>
        <a:bodyPr/>
        <a:lstStyle/>
        <a:p>
          <a:endParaRPr lang="en-US" sz="1600"/>
        </a:p>
      </dgm:t>
    </dgm:pt>
    <dgm:pt modelId="{9BA09DE4-2263-4753-A7B4-B88D66B25033}" type="sibTrans" cxnId="{E15A1244-D121-44B3-A094-6C69C88FDCDC}">
      <dgm:prSet/>
      <dgm:spPr/>
      <dgm:t>
        <a:bodyPr/>
        <a:lstStyle/>
        <a:p>
          <a:endParaRPr lang="en-US" sz="1600"/>
        </a:p>
      </dgm:t>
    </dgm:pt>
    <dgm:pt modelId="{91AF8E5D-70E8-4838-B717-9D77859995BC}">
      <dgm:prSet phldrT="[Text]" custT="1"/>
      <dgm:spPr/>
      <dgm:t>
        <a:bodyPr/>
        <a:lstStyle/>
        <a:p>
          <a:r>
            <a:rPr lang="en-US" sz="1800" dirty="0" smtClean="0"/>
            <a:t>If Health = 0</a:t>
          </a:r>
          <a:endParaRPr lang="en-US" sz="1800" dirty="0"/>
        </a:p>
      </dgm:t>
    </dgm:pt>
    <dgm:pt modelId="{518979F5-07CC-4B5F-820F-C4877ADC5A97}" type="parTrans" cxnId="{4EFEC6C5-BD36-4997-8DF8-E12EC3C96E9D}">
      <dgm:prSet/>
      <dgm:spPr/>
      <dgm:t>
        <a:bodyPr/>
        <a:lstStyle/>
        <a:p>
          <a:endParaRPr lang="en-US" sz="1600"/>
        </a:p>
      </dgm:t>
    </dgm:pt>
    <dgm:pt modelId="{AB8F9046-35C4-4761-9A81-A53948EAFE00}" type="sibTrans" cxnId="{4EFEC6C5-BD36-4997-8DF8-E12EC3C96E9D}">
      <dgm:prSet/>
      <dgm:spPr/>
      <dgm:t>
        <a:bodyPr/>
        <a:lstStyle/>
        <a:p>
          <a:endParaRPr lang="en-US" sz="1600"/>
        </a:p>
      </dgm:t>
    </dgm:pt>
    <dgm:pt modelId="{7655794E-86B7-41B5-BFB6-192FCA2DD283}">
      <dgm:prSet phldrT="[Text]" custT="1"/>
      <dgm:spPr/>
      <dgm:t>
        <a:bodyPr/>
        <a:lstStyle/>
        <a:p>
          <a:r>
            <a:rPr lang="en-US" sz="1800" dirty="0" smtClean="0"/>
            <a:t>If Lives = 0</a:t>
          </a:r>
          <a:endParaRPr lang="en-US" sz="1800" dirty="0"/>
        </a:p>
      </dgm:t>
    </dgm:pt>
    <dgm:pt modelId="{D6BBBE6B-E3E4-41E7-AE1E-4111A33696F6}" type="parTrans" cxnId="{15995DD6-DC9C-4A1D-8744-D80DC8364F5B}">
      <dgm:prSet/>
      <dgm:spPr/>
      <dgm:t>
        <a:bodyPr/>
        <a:lstStyle/>
        <a:p>
          <a:endParaRPr lang="en-US" sz="1600"/>
        </a:p>
      </dgm:t>
    </dgm:pt>
    <dgm:pt modelId="{5FC3322A-1E3A-4DCD-BC49-34B52948BCB4}" type="sibTrans" cxnId="{15995DD6-DC9C-4A1D-8744-D80DC8364F5B}">
      <dgm:prSet/>
      <dgm:spPr/>
      <dgm:t>
        <a:bodyPr/>
        <a:lstStyle/>
        <a:p>
          <a:endParaRPr lang="en-US" sz="1600"/>
        </a:p>
      </dgm:t>
    </dgm:pt>
    <dgm:pt modelId="{FE9EB696-3DAD-41B0-8EEA-E5E1ADC31251}">
      <dgm:prSet phldrT="[Text]" custT="1"/>
      <dgm:spPr/>
      <dgm:t>
        <a:bodyPr/>
        <a:lstStyle/>
        <a:p>
          <a:r>
            <a:rPr lang="en-US" sz="1800" dirty="0" smtClean="0"/>
            <a:t>Restart at checkpoint</a:t>
          </a:r>
          <a:endParaRPr lang="en-US" sz="1800" dirty="0"/>
        </a:p>
      </dgm:t>
    </dgm:pt>
    <dgm:pt modelId="{9D4B47DD-1418-4E6D-901D-E372297C2B28}" type="parTrans" cxnId="{F253DD88-7238-4B36-B221-5EDE3D037ABC}">
      <dgm:prSet/>
      <dgm:spPr/>
      <dgm:t>
        <a:bodyPr/>
        <a:lstStyle/>
        <a:p>
          <a:endParaRPr lang="en-US" sz="1600"/>
        </a:p>
      </dgm:t>
    </dgm:pt>
    <dgm:pt modelId="{7FD0AEF9-53DA-479E-BA89-DE815A690C1F}" type="sibTrans" cxnId="{F253DD88-7238-4B36-B221-5EDE3D037ABC}">
      <dgm:prSet/>
      <dgm:spPr/>
      <dgm:t>
        <a:bodyPr/>
        <a:lstStyle/>
        <a:p>
          <a:endParaRPr lang="en-US" sz="1600"/>
        </a:p>
      </dgm:t>
    </dgm:pt>
    <dgm:pt modelId="{42828611-7C8F-46FF-AD67-05AB100F0670}">
      <dgm:prSet phldrT="[Text]" custT="1"/>
      <dgm:spPr/>
      <dgm:t>
        <a:bodyPr/>
        <a:lstStyle/>
        <a:p>
          <a:r>
            <a:rPr lang="en-US" sz="1800" dirty="0" smtClean="0"/>
            <a:t>Decrement lives</a:t>
          </a:r>
          <a:endParaRPr lang="en-US" sz="1800" dirty="0"/>
        </a:p>
      </dgm:t>
    </dgm:pt>
    <dgm:pt modelId="{74252A73-404D-4085-A953-B2E1B55B1B65}" type="parTrans" cxnId="{8C90D9FE-4310-4E1D-AE32-A6F3139AECD5}">
      <dgm:prSet/>
      <dgm:spPr/>
      <dgm:t>
        <a:bodyPr/>
        <a:lstStyle/>
        <a:p>
          <a:endParaRPr lang="en-US" sz="1600"/>
        </a:p>
      </dgm:t>
    </dgm:pt>
    <dgm:pt modelId="{E9E8A0CD-AD01-49E6-B1F2-6041F61B5D9F}" type="sibTrans" cxnId="{8C90D9FE-4310-4E1D-AE32-A6F3139AECD5}">
      <dgm:prSet/>
      <dgm:spPr/>
      <dgm:t>
        <a:bodyPr/>
        <a:lstStyle/>
        <a:p>
          <a:endParaRPr lang="en-US" sz="1600"/>
        </a:p>
      </dgm:t>
    </dgm:pt>
    <dgm:pt modelId="{85FBEAE0-8920-422B-A1FE-A6559AAF938C}">
      <dgm:prSet phldrT="[Text]" custT="1"/>
      <dgm:spPr/>
      <dgm:t>
        <a:bodyPr/>
        <a:lstStyle/>
        <a:p>
          <a:r>
            <a:rPr lang="en-US" sz="1800" dirty="0" smtClean="0"/>
            <a:t>Game Over</a:t>
          </a:r>
          <a:endParaRPr lang="en-US" sz="1800" dirty="0"/>
        </a:p>
      </dgm:t>
    </dgm:pt>
    <dgm:pt modelId="{ED29341E-74F8-4F8E-ADC4-1DE5EEC4ED7B}" type="parTrans" cxnId="{09A25043-4E5F-4D26-8044-8304FECF0726}">
      <dgm:prSet/>
      <dgm:spPr/>
      <dgm:t>
        <a:bodyPr/>
        <a:lstStyle/>
        <a:p>
          <a:endParaRPr lang="en-US" sz="1600"/>
        </a:p>
      </dgm:t>
    </dgm:pt>
    <dgm:pt modelId="{A595FF4A-6713-4A22-9348-D0C3FCC5C55A}" type="sibTrans" cxnId="{09A25043-4E5F-4D26-8044-8304FECF0726}">
      <dgm:prSet/>
      <dgm:spPr/>
      <dgm:t>
        <a:bodyPr/>
        <a:lstStyle/>
        <a:p>
          <a:endParaRPr lang="en-US" sz="1600"/>
        </a:p>
      </dgm:t>
    </dgm:pt>
    <dgm:pt modelId="{83644A98-6F29-4240-B00A-C4E471EA3D1E}" type="pres">
      <dgm:prSet presAssocID="{EB3A34FB-E1A1-447A-B109-FADEAE18C5EB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85A79F2-A91D-4876-943A-1C0E599B97F4}" type="pres">
      <dgm:prSet presAssocID="{14E929AB-3F7A-4E6C-99BD-1D00AC1FF1BD}" presName="roof" presStyleLbl="dkBgShp" presStyleIdx="0" presStyleCnt="2" custScaleY="64306"/>
      <dgm:spPr/>
      <dgm:t>
        <a:bodyPr/>
        <a:lstStyle/>
        <a:p>
          <a:endParaRPr lang="en-US"/>
        </a:p>
      </dgm:t>
    </dgm:pt>
    <dgm:pt modelId="{4D649600-DF18-451C-886A-C6387513AF0A}" type="pres">
      <dgm:prSet presAssocID="{14E929AB-3F7A-4E6C-99BD-1D00AC1FF1BD}" presName="pillars" presStyleCnt="0"/>
      <dgm:spPr/>
    </dgm:pt>
    <dgm:pt modelId="{D77555B0-DC45-42D5-9E0F-EF3C55531E61}" type="pres">
      <dgm:prSet presAssocID="{14E929AB-3F7A-4E6C-99BD-1D00AC1FF1BD}" presName="pillar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914A2-40B6-49A5-BE18-E7C1C0CA9801}" type="pres">
      <dgm:prSet presAssocID="{157E55A0-138F-492C-A63B-AAEF00CAE5ED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80BEF-6111-4FC9-9526-C35435BE6E48}" type="pres">
      <dgm:prSet presAssocID="{14E929AB-3F7A-4E6C-99BD-1D00AC1FF1BD}" presName="base" presStyleLbl="dkBgShp" presStyleIdx="1" presStyleCnt="2"/>
      <dgm:spPr/>
    </dgm:pt>
  </dgm:ptLst>
  <dgm:cxnLst>
    <dgm:cxn modelId="{8C90D9FE-4310-4E1D-AE32-A6F3139AECD5}" srcId="{91AF8E5D-70E8-4838-B717-9D77859995BC}" destId="{42828611-7C8F-46FF-AD67-05AB100F0670}" srcOrd="1" destOrd="0" parTransId="{74252A73-404D-4085-A953-B2E1B55B1B65}" sibTransId="{E9E8A0CD-AD01-49E6-B1F2-6041F61B5D9F}"/>
    <dgm:cxn modelId="{52A43FC1-5952-4551-9164-0E2AA35FD1DC}" type="presOf" srcId="{85FBEAE0-8920-422B-A1FE-A6559AAF938C}" destId="{3A2914A2-40B6-49A5-BE18-E7C1C0CA9801}" srcOrd="0" destOrd="2" presId="urn:microsoft.com/office/officeart/2005/8/layout/hList3"/>
    <dgm:cxn modelId="{4EE41763-7569-4373-93B1-ACEF18AEADEE}" type="presOf" srcId="{7655794E-86B7-41B5-BFB6-192FCA2DD283}" destId="{3A2914A2-40B6-49A5-BE18-E7C1C0CA9801}" srcOrd="0" destOrd="1" presId="urn:microsoft.com/office/officeart/2005/8/layout/hList3"/>
    <dgm:cxn modelId="{A049C34E-AC3D-49F6-A51A-E0BE49C46EA6}" type="presOf" srcId="{14E929AB-3F7A-4E6C-99BD-1D00AC1FF1BD}" destId="{885A79F2-A91D-4876-943A-1C0E599B97F4}" srcOrd="0" destOrd="0" presId="urn:microsoft.com/office/officeart/2005/8/layout/hList3"/>
    <dgm:cxn modelId="{5EABE8B1-ED2E-4A96-A591-752D2CE29031}" type="presOf" srcId="{157E55A0-138F-492C-A63B-AAEF00CAE5ED}" destId="{3A2914A2-40B6-49A5-BE18-E7C1C0CA9801}" srcOrd="0" destOrd="0" presId="urn:microsoft.com/office/officeart/2005/8/layout/hList3"/>
    <dgm:cxn modelId="{F253DD88-7238-4B36-B221-5EDE3D037ABC}" srcId="{91AF8E5D-70E8-4838-B717-9D77859995BC}" destId="{FE9EB696-3DAD-41B0-8EEA-E5E1ADC31251}" srcOrd="0" destOrd="0" parTransId="{9D4B47DD-1418-4E6D-901D-E372297C2B28}" sibTransId="{7FD0AEF9-53DA-479E-BA89-DE815A690C1F}"/>
    <dgm:cxn modelId="{1DE16CA4-0889-44BE-9447-531DEE90A518}" type="presOf" srcId="{FE9EB696-3DAD-41B0-8EEA-E5E1ADC31251}" destId="{D77555B0-DC45-42D5-9E0F-EF3C55531E61}" srcOrd="0" destOrd="2" presId="urn:microsoft.com/office/officeart/2005/8/layout/hList3"/>
    <dgm:cxn modelId="{09A25043-4E5F-4D26-8044-8304FECF0726}" srcId="{7655794E-86B7-41B5-BFB6-192FCA2DD283}" destId="{85FBEAE0-8920-422B-A1FE-A6559AAF938C}" srcOrd="0" destOrd="0" parTransId="{ED29341E-74F8-4F8E-ADC4-1DE5EEC4ED7B}" sibTransId="{A595FF4A-6713-4A22-9348-D0C3FCC5C55A}"/>
    <dgm:cxn modelId="{4EFEC6C5-BD36-4997-8DF8-E12EC3C96E9D}" srcId="{87A72DA0-18AB-4239-BA5C-C54F4558E261}" destId="{91AF8E5D-70E8-4838-B717-9D77859995BC}" srcOrd="0" destOrd="0" parTransId="{518979F5-07CC-4B5F-820F-C4877ADC5A97}" sibTransId="{AB8F9046-35C4-4761-9A81-A53948EAFE00}"/>
    <dgm:cxn modelId="{F5F0C4A9-60A9-4B17-86DD-EC5EA3742E83}" srcId="{EB3A34FB-E1A1-447A-B109-FADEAE18C5EB}" destId="{14E929AB-3F7A-4E6C-99BD-1D00AC1FF1BD}" srcOrd="0" destOrd="0" parTransId="{46719F1D-01EC-49C2-B9A0-FFEFCB9807DF}" sibTransId="{B04DAB37-2888-4811-87E7-D3F9E5DFE2B3}"/>
    <dgm:cxn modelId="{46F70759-EB55-4302-9797-C2842C73B128}" type="presOf" srcId="{91AF8E5D-70E8-4838-B717-9D77859995BC}" destId="{D77555B0-DC45-42D5-9E0F-EF3C55531E61}" srcOrd="0" destOrd="1" presId="urn:microsoft.com/office/officeart/2005/8/layout/hList3"/>
    <dgm:cxn modelId="{A596CD50-F513-424E-8DB1-27B5806B1120}" type="presOf" srcId="{42828611-7C8F-46FF-AD67-05AB100F0670}" destId="{D77555B0-DC45-42D5-9E0F-EF3C55531E61}" srcOrd="0" destOrd="3" presId="urn:microsoft.com/office/officeart/2005/8/layout/hList3"/>
    <dgm:cxn modelId="{E15A1244-D121-44B3-A094-6C69C88FDCDC}" srcId="{14E929AB-3F7A-4E6C-99BD-1D00AC1FF1BD}" destId="{157E55A0-138F-492C-A63B-AAEF00CAE5ED}" srcOrd="1" destOrd="0" parTransId="{13074281-4821-412C-9154-835F6EF61222}" sibTransId="{9BA09DE4-2263-4753-A7B4-B88D66B25033}"/>
    <dgm:cxn modelId="{947A38FE-19CF-4D5F-86CD-207C96A2A655}" type="presOf" srcId="{87A72DA0-18AB-4239-BA5C-C54F4558E261}" destId="{D77555B0-DC45-42D5-9E0F-EF3C55531E61}" srcOrd="0" destOrd="0" presId="urn:microsoft.com/office/officeart/2005/8/layout/hList3"/>
    <dgm:cxn modelId="{6BF63953-B579-493B-B87B-94678E0A16DB}" srcId="{14E929AB-3F7A-4E6C-99BD-1D00AC1FF1BD}" destId="{87A72DA0-18AB-4239-BA5C-C54F4558E261}" srcOrd="0" destOrd="0" parTransId="{AF3BBDA1-3A06-4CF7-A960-3A203C24CDB8}" sibTransId="{30D7EE95-3C19-4EFA-907B-E70E16E19003}"/>
    <dgm:cxn modelId="{15995DD6-DC9C-4A1D-8744-D80DC8364F5B}" srcId="{157E55A0-138F-492C-A63B-AAEF00CAE5ED}" destId="{7655794E-86B7-41B5-BFB6-192FCA2DD283}" srcOrd="0" destOrd="0" parTransId="{D6BBBE6B-E3E4-41E7-AE1E-4111A33696F6}" sibTransId="{5FC3322A-1E3A-4DCD-BC49-34B52948BCB4}"/>
    <dgm:cxn modelId="{510AEB07-0861-431B-BD0C-EAF2D5646981}" type="presOf" srcId="{EB3A34FB-E1A1-447A-B109-FADEAE18C5EB}" destId="{83644A98-6F29-4240-B00A-C4E471EA3D1E}" srcOrd="0" destOrd="0" presId="urn:microsoft.com/office/officeart/2005/8/layout/hList3"/>
    <dgm:cxn modelId="{40E4F51A-A80A-45C9-B31B-45672CC6F18F}" type="presParOf" srcId="{83644A98-6F29-4240-B00A-C4E471EA3D1E}" destId="{885A79F2-A91D-4876-943A-1C0E599B97F4}" srcOrd="0" destOrd="0" presId="urn:microsoft.com/office/officeart/2005/8/layout/hList3"/>
    <dgm:cxn modelId="{64241E57-3198-4D72-9D1C-A2D19FF980AC}" type="presParOf" srcId="{83644A98-6F29-4240-B00A-C4E471EA3D1E}" destId="{4D649600-DF18-451C-886A-C6387513AF0A}" srcOrd="1" destOrd="0" presId="urn:microsoft.com/office/officeart/2005/8/layout/hList3"/>
    <dgm:cxn modelId="{ED90DF38-7998-416C-A9A9-5ECA800C4E42}" type="presParOf" srcId="{4D649600-DF18-451C-886A-C6387513AF0A}" destId="{D77555B0-DC45-42D5-9E0F-EF3C55531E61}" srcOrd="0" destOrd="0" presId="urn:microsoft.com/office/officeart/2005/8/layout/hList3"/>
    <dgm:cxn modelId="{CB291CEC-14CB-455B-970E-C44E34807B7F}" type="presParOf" srcId="{4D649600-DF18-451C-886A-C6387513AF0A}" destId="{3A2914A2-40B6-49A5-BE18-E7C1C0CA9801}" srcOrd="1" destOrd="0" presId="urn:microsoft.com/office/officeart/2005/8/layout/hList3"/>
    <dgm:cxn modelId="{0C165C1D-E5F9-4B4D-B72A-5BDB2463C2B5}" type="presParOf" srcId="{83644A98-6F29-4240-B00A-C4E471EA3D1E}" destId="{A6B80BEF-6111-4FC9-9526-C35435BE6E4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3BE591-36A4-4F76-8B00-E02F8ED47F05}">
      <dsp:nvSpPr>
        <dsp:cNvPr id="0" name=""/>
        <dsp:cNvSpPr/>
      </dsp:nvSpPr>
      <dsp:spPr>
        <a:xfrm>
          <a:off x="3906" y="496209"/>
          <a:ext cx="1211088" cy="7266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Progress</a:t>
          </a:r>
          <a:endParaRPr lang="en-US" sz="2100" kern="1200" dirty="0"/>
        </a:p>
      </dsp:txBody>
      <dsp:txXfrm>
        <a:off x="3906" y="496209"/>
        <a:ext cx="1211088" cy="726653"/>
      </dsp:txXfrm>
    </dsp:sp>
    <dsp:sp modelId="{744C75D8-A49D-4E6C-A8ED-F4FF44E2697B}">
      <dsp:nvSpPr>
        <dsp:cNvPr id="0" name=""/>
        <dsp:cNvSpPr/>
      </dsp:nvSpPr>
      <dsp:spPr>
        <a:xfrm>
          <a:off x="1336104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1336104" y="709360"/>
        <a:ext cx="256750" cy="300350"/>
      </dsp:txXfrm>
    </dsp:sp>
    <dsp:sp modelId="{1F21EE6F-7066-4278-A22A-A58CDE83A852}">
      <dsp:nvSpPr>
        <dsp:cNvPr id="0" name=""/>
        <dsp:cNvSpPr/>
      </dsp:nvSpPr>
      <dsp:spPr>
        <a:xfrm>
          <a:off x="1699431" y="496209"/>
          <a:ext cx="1211088" cy="7266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Combat</a:t>
          </a:r>
          <a:endParaRPr lang="en-US" sz="2100" kern="1200" dirty="0"/>
        </a:p>
      </dsp:txBody>
      <dsp:txXfrm>
        <a:off x="1699431" y="496209"/>
        <a:ext cx="1211088" cy="726653"/>
      </dsp:txXfrm>
    </dsp:sp>
    <dsp:sp modelId="{9D722B7B-C421-4E58-876F-EA8532ADF52F}">
      <dsp:nvSpPr>
        <dsp:cNvPr id="0" name=""/>
        <dsp:cNvSpPr/>
      </dsp:nvSpPr>
      <dsp:spPr>
        <a:xfrm>
          <a:off x="3031628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3031628" y="709360"/>
        <a:ext cx="256750" cy="300350"/>
      </dsp:txXfrm>
    </dsp:sp>
    <dsp:sp modelId="{BC713387-418A-4C03-8B9D-D796A63E9761}">
      <dsp:nvSpPr>
        <dsp:cNvPr id="0" name=""/>
        <dsp:cNvSpPr/>
      </dsp:nvSpPr>
      <dsp:spPr>
        <a:xfrm>
          <a:off x="3394955" y="496209"/>
          <a:ext cx="1211088" cy="7266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96000"/>
                <a:lumMod val="100000"/>
              </a:schemeClr>
            </a:gs>
            <a:gs pos="78000">
              <a:schemeClr val="accent3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3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Progress</a:t>
          </a:r>
          <a:endParaRPr lang="en-US" sz="2100" kern="1200" dirty="0"/>
        </a:p>
      </dsp:txBody>
      <dsp:txXfrm>
        <a:off x="3394955" y="496209"/>
        <a:ext cx="1211088" cy="726653"/>
      </dsp:txXfrm>
    </dsp:sp>
    <dsp:sp modelId="{6C636598-96E4-45D3-B11B-BDE1DD305CE8}">
      <dsp:nvSpPr>
        <dsp:cNvPr id="0" name=""/>
        <dsp:cNvSpPr/>
      </dsp:nvSpPr>
      <dsp:spPr>
        <a:xfrm>
          <a:off x="4727153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4727153" y="709360"/>
        <a:ext cx="256750" cy="300350"/>
      </dsp:txXfrm>
    </dsp:sp>
    <dsp:sp modelId="{240D58DF-EC98-4EE9-8489-73233102880B}">
      <dsp:nvSpPr>
        <dsp:cNvPr id="0" name=""/>
        <dsp:cNvSpPr/>
      </dsp:nvSpPr>
      <dsp:spPr>
        <a:xfrm>
          <a:off x="5090479" y="496209"/>
          <a:ext cx="1211088" cy="72665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96000"/>
                <a:lumMod val="100000"/>
              </a:schemeClr>
            </a:gs>
            <a:gs pos="78000">
              <a:schemeClr val="accent2">
                <a:shade val="94000"/>
                <a:lumMod val="94000"/>
              </a:schemeClr>
            </a:gs>
          </a:gsLst>
          <a:lin ang="5400000" scaled="0"/>
        </a:gradFill>
        <a:ln w="12700" cap="rnd" cmpd="sng" algn="ctr">
          <a:solidFill>
            <a:schemeClr val="accent2"/>
          </a:solidFill>
          <a:prstDash val="solid"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Combat</a:t>
          </a:r>
          <a:endParaRPr lang="en-US" sz="2100" kern="1200" dirty="0"/>
        </a:p>
      </dsp:txBody>
      <dsp:txXfrm>
        <a:off x="5090479" y="496209"/>
        <a:ext cx="1211088" cy="726653"/>
      </dsp:txXfrm>
    </dsp:sp>
    <dsp:sp modelId="{FD281765-0F58-4A24-AA11-6F8DB8B70C89}">
      <dsp:nvSpPr>
        <dsp:cNvPr id="0" name=""/>
        <dsp:cNvSpPr/>
      </dsp:nvSpPr>
      <dsp:spPr>
        <a:xfrm>
          <a:off x="6422677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>
        <a:off x="6422677" y="709360"/>
        <a:ext cx="256750" cy="300350"/>
      </dsp:txXfrm>
    </dsp:sp>
    <dsp:sp modelId="{26BA886E-B8C6-43A5-9CAC-044FBA2E2604}">
      <dsp:nvSpPr>
        <dsp:cNvPr id="0" name=""/>
        <dsp:cNvSpPr/>
      </dsp:nvSpPr>
      <dsp:spPr>
        <a:xfrm>
          <a:off x="6786004" y="496209"/>
          <a:ext cx="1211088" cy="72665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Exit</a:t>
          </a:r>
          <a:endParaRPr lang="en-US" sz="2100" kern="1200" dirty="0"/>
        </a:p>
      </dsp:txBody>
      <dsp:txXfrm>
        <a:off x="6786004" y="496209"/>
        <a:ext cx="1211088" cy="726653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5A057B2-C9DE-424C-83D0-1CCC66B953BD}">
      <dsp:nvSpPr>
        <dsp:cNvPr id="0" name=""/>
        <dsp:cNvSpPr/>
      </dsp:nvSpPr>
      <dsp:spPr>
        <a:xfrm>
          <a:off x="43299" y="1674"/>
          <a:ext cx="2396912" cy="44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Explosive Minion</a:t>
          </a:r>
          <a:endParaRPr lang="en-US" sz="2400" kern="1200" dirty="0"/>
        </a:p>
      </dsp:txBody>
      <dsp:txXfrm>
        <a:off x="43299" y="1674"/>
        <a:ext cx="2396912" cy="442019"/>
      </dsp:txXfrm>
    </dsp:sp>
    <dsp:sp modelId="{D5980E4F-4974-459D-A5FE-BCD42A8E827A}">
      <dsp:nvSpPr>
        <dsp:cNvPr id="0" name=""/>
        <dsp:cNvSpPr/>
      </dsp:nvSpPr>
      <dsp:spPr>
        <a:xfrm rot="5400000">
          <a:off x="1203079" y="482370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CAA515-AD44-431D-B560-82557F0BFDA4}">
      <dsp:nvSpPr>
        <dsp:cNvPr id="0" name=""/>
        <dsp:cNvSpPr/>
      </dsp:nvSpPr>
      <dsp:spPr>
        <a:xfrm>
          <a:off x="357717" y="598400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view range (10m)</a:t>
          </a:r>
          <a:endParaRPr lang="en-US" sz="1400" kern="1200" dirty="0"/>
        </a:p>
      </dsp:txBody>
      <dsp:txXfrm>
        <a:off x="357717" y="598400"/>
        <a:ext cx="1768078" cy="442019"/>
      </dsp:txXfrm>
    </dsp:sp>
    <dsp:sp modelId="{BC0443B7-703F-4D6E-9D43-F3313828B9C9}">
      <dsp:nvSpPr>
        <dsp:cNvPr id="0" name=""/>
        <dsp:cNvSpPr/>
      </dsp:nvSpPr>
      <dsp:spPr>
        <a:xfrm rot="5400000">
          <a:off x="1203079" y="1079096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29E987-007A-4A81-BD8A-C79F897CDD6B}">
      <dsp:nvSpPr>
        <dsp:cNvPr id="0" name=""/>
        <dsp:cNvSpPr/>
      </dsp:nvSpPr>
      <dsp:spPr>
        <a:xfrm>
          <a:off x="357717" y="1195127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Move towards player</a:t>
          </a:r>
          <a:endParaRPr lang="en-US" sz="1400" kern="1200" dirty="0"/>
        </a:p>
      </dsp:txBody>
      <dsp:txXfrm>
        <a:off x="357717" y="1195127"/>
        <a:ext cx="1768078" cy="442019"/>
      </dsp:txXfrm>
    </dsp:sp>
    <dsp:sp modelId="{1E841866-5E81-4A66-82C7-3340E86E7E1E}">
      <dsp:nvSpPr>
        <dsp:cNvPr id="0" name=""/>
        <dsp:cNvSpPr/>
      </dsp:nvSpPr>
      <dsp:spPr>
        <a:xfrm rot="5400000">
          <a:off x="1203079" y="1675823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68922D-1949-43B0-9DB6-5ABC08B8F459}">
      <dsp:nvSpPr>
        <dsp:cNvPr id="0" name=""/>
        <dsp:cNvSpPr/>
      </dsp:nvSpPr>
      <dsp:spPr>
        <a:xfrm>
          <a:off x="357717" y="1791853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attack range (1m)</a:t>
          </a:r>
          <a:endParaRPr lang="en-US" sz="1400" kern="1200" dirty="0"/>
        </a:p>
      </dsp:txBody>
      <dsp:txXfrm>
        <a:off x="357717" y="1791853"/>
        <a:ext cx="1768078" cy="442019"/>
      </dsp:txXfrm>
    </dsp:sp>
    <dsp:sp modelId="{2A2E87A6-B81E-4738-9BC0-CCCC4F94BC4A}">
      <dsp:nvSpPr>
        <dsp:cNvPr id="0" name=""/>
        <dsp:cNvSpPr/>
      </dsp:nvSpPr>
      <dsp:spPr>
        <a:xfrm rot="5400000">
          <a:off x="1203079" y="2272549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EF3C6-55B5-4686-9AD4-527E00A2846D}">
      <dsp:nvSpPr>
        <dsp:cNvPr id="0" name=""/>
        <dsp:cNvSpPr/>
      </dsp:nvSpPr>
      <dsp:spPr>
        <a:xfrm>
          <a:off x="357717" y="2388579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Activate bomb</a:t>
          </a:r>
          <a:endParaRPr lang="en-US" sz="1400" kern="1200" dirty="0"/>
        </a:p>
      </dsp:txBody>
      <dsp:txXfrm>
        <a:off x="357717" y="2388579"/>
        <a:ext cx="1768078" cy="442019"/>
      </dsp:txXfrm>
    </dsp:sp>
    <dsp:sp modelId="{0561FE0E-1BC6-457D-932B-5828E7AC7D56}">
      <dsp:nvSpPr>
        <dsp:cNvPr id="0" name=""/>
        <dsp:cNvSpPr/>
      </dsp:nvSpPr>
      <dsp:spPr>
        <a:xfrm rot="5400000">
          <a:off x="1203079" y="2869276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2C85E-B996-4D1F-845E-6337C84C02A0}">
      <dsp:nvSpPr>
        <dsp:cNvPr id="0" name=""/>
        <dsp:cNvSpPr/>
      </dsp:nvSpPr>
      <dsp:spPr>
        <a:xfrm>
          <a:off x="357717" y="2985306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Explode (2s)</a:t>
          </a:r>
          <a:endParaRPr lang="en-US" sz="1400" kern="1200" dirty="0"/>
        </a:p>
      </dsp:txBody>
      <dsp:txXfrm>
        <a:off x="357717" y="2985306"/>
        <a:ext cx="1768078" cy="442019"/>
      </dsp:txXfrm>
    </dsp:sp>
    <dsp:sp modelId="{B8204FE5-5BD3-44F4-A22E-8099CDF962F4}">
      <dsp:nvSpPr>
        <dsp:cNvPr id="0" name=""/>
        <dsp:cNvSpPr/>
      </dsp:nvSpPr>
      <dsp:spPr>
        <a:xfrm>
          <a:off x="2687743" y="1674"/>
          <a:ext cx="2396912" cy="44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Yeti</a:t>
          </a:r>
          <a:endParaRPr lang="en-US" sz="2400" kern="1200" dirty="0"/>
        </a:p>
      </dsp:txBody>
      <dsp:txXfrm>
        <a:off x="2687743" y="1674"/>
        <a:ext cx="2396912" cy="442019"/>
      </dsp:txXfrm>
    </dsp:sp>
    <dsp:sp modelId="{BB6DB0F9-07E9-4023-B972-A5E5CC08B391}">
      <dsp:nvSpPr>
        <dsp:cNvPr id="0" name=""/>
        <dsp:cNvSpPr/>
      </dsp:nvSpPr>
      <dsp:spPr>
        <a:xfrm rot="5400000">
          <a:off x="3847523" y="482370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72202E-6988-4908-869B-953F47CC3054}">
      <dsp:nvSpPr>
        <dsp:cNvPr id="0" name=""/>
        <dsp:cNvSpPr/>
      </dsp:nvSpPr>
      <dsp:spPr>
        <a:xfrm>
          <a:off x="3002160" y="598400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view range (5m)</a:t>
          </a:r>
          <a:endParaRPr lang="en-US" sz="1400" kern="1200" dirty="0"/>
        </a:p>
      </dsp:txBody>
      <dsp:txXfrm>
        <a:off x="3002160" y="598400"/>
        <a:ext cx="1768078" cy="442019"/>
      </dsp:txXfrm>
    </dsp:sp>
    <dsp:sp modelId="{2DBF0BB9-355B-470A-944D-A1E1D7EC48AE}">
      <dsp:nvSpPr>
        <dsp:cNvPr id="0" name=""/>
        <dsp:cNvSpPr/>
      </dsp:nvSpPr>
      <dsp:spPr>
        <a:xfrm rot="5400000">
          <a:off x="3847523" y="1079096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11275-F636-49DD-B144-5A90CD37D3E4}">
      <dsp:nvSpPr>
        <dsp:cNvPr id="0" name=""/>
        <dsp:cNvSpPr/>
      </dsp:nvSpPr>
      <dsp:spPr>
        <a:xfrm>
          <a:off x="3002160" y="1195127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Move towards player</a:t>
          </a:r>
          <a:endParaRPr lang="en-US" sz="1400" kern="1200" dirty="0"/>
        </a:p>
      </dsp:txBody>
      <dsp:txXfrm>
        <a:off x="3002160" y="1195127"/>
        <a:ext cx="1768078" cy="442019"/>
      </dsp:txXfrm>
    </dsp:sp>
    <dsp:sp modelId="{8A672A00-0B42-4818-B094-C264529662D6}">
      <dsp:nvSpPr>
        <dsp:cNvPr id="0" name=""/>
        <dsp:cNvSpPr/>
      </dsp:nvSpPr>
      <dsp:spPr>
        <a:xfrm rot="5400000">
          <a:off x="3847523" y="1675823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553C5-09EA-4F77-A71D-4637CC62F70B}">
      <dsp:nvSpPr>
        <dsp:cNvPr id="0" name=""/>
        <dsp:cNvSpPr/>
      </dsp:nvSpPr>
      <dsp:spPr>
        <a:xfrm>
          <a:off x="3002160" y="1791853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attack range (2m)</a:t>
          </a:r>
          <a:endParaRPr lang="en-US" sz="1400" kern="1200" dirty="0"/>
        </a:p>
      </dsp:txBody>
      <dsp:txXfrm>
        <a:off x="3002160" y="1791853"/>
        <a:ext cx="1768078" cy="442019"/>
      </dsp:txXfrm>
    </dsp:sp>
    <dsp:sp modelId="{7CA5818F-6082-49EA-8F51-EC8E11E1247D}">
      <dsp:nvSpPr>
        <dsp:cNvPr id="0" name=""/>
        <dsp:cNvSpPr/>
      </dsp:nvSpPr>
      <dsp:spPr>
        <a:xfrm rot="5400000">
          <a:off x="3847523" y="2272549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A1FD5-FB23-4334-BA47-F47E55A29615}">
      <dsp:nvSpPr>
        <dsp:cNvPr id="0" name=""/>
        <dsp:cNvSpPr/>
      </dsp:nvSpPr>
      <dsp:spPr>
        <a:xfrm>
          <a:off x="3002160" y="2388579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Attack player (3s)</a:t>
          </a:r>
          <a:endParaRPr lang="en-US" sz="1400" kern="1200" dirty="0"/>
        </a:p>
      </dsp:txBody>
      <dsp:txXfrm>
        <a:off x="3002160" y="2388579"/>
        <a:ext cx="1768078" cy="442019"/>
      </dsp:txXfrm>
    </dsp:sp>
    <dsp:sp modelId="{DDA47E5B-D0F6-462D-9A31-9FE339DDB8AE}">
      <dsp:nvSpPr>
        <dsp:cNvPr id="0" name=""/>
        <dsp:cNvSpPr/>
      </dsp:nvSpPr>
      <dsp:spPr>
        <a:xfrm>
          <a:off x="5332187" y="1674"/>
          <a:ext cx="2396912" cy="4420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Magma Beast</a:t>
          </a:r>
          <a:endParaRPr lang="en-US" sz="2400" kern="1200" dirty="0"/>
        </a:p>
      </dsp:txBody>
      <dsp:txXfrm>
        <a:off x="5332187" y="1674"/>
        <a:ext cx="2396912" cy="442019"/>
      </dsp:txXfrm>
    </dsp:sp>
    <dsp:sp modelId="{BAC3A5CF-82C2-4EDC-82E9-F148821F183E}">
      <dsp:nvSpPr>
        <dsp:cNvPr id="0" name=""/>
        <dsp:cNvSpPr/>
      </dsp:nvSpPr>
      <dsp:spPr>
        <a:xfrm rot="5400000">
          <a:off x="6491967" y="482370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0C06F-796C-4A16-99C8-5F5E9505143B}">
      <dsp:nvSpPr>
        <dsp:cNvPr id="0" name=""/>
        <dsp:cNvSpPr/>
      </dsp:nvSpPr>
      <dsp:spPr>
        <a:xfrm>
          <a:off x="5646604" y="598400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view range (5m)</a:t>
          </a:r>
          <a:endParaRPr lang="en-US" sz="1400" kern="1200" dirty="0"/>
        </a:p>
      </dsp:txBody>
      <dsp:txXfrm>
        <a:off x="5646604" y="598400"/>
        <a:ext cx="1768078" cy="442019"/>
      </dsp:txXfrm>
    </dsp:sp>
    <dsp:sp modelId="{368C9692-C0C1-4946-9795-86AD48DFB966}">
      <dsp:nvSpPr>
        <dsp:cNvPr id="0" name=""/>
        <dsp:cNvSpPr/>
      </dsp:nvSpPr>
      <dsp:spPr>
        <a:xfrm rot="5400000">
          <a:off x="6491967" y="1079096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7C1EF5-320E-49CD-95BD-8BAE280B5E1C}">
      <dsp:nvSpPr>
        <dsp:cNvPr id="0" name=""/>
        <dsp:cNvSpPr/>
      </dsp:nvSpPr>
      <dsp:spPr>
        <a:xfrm>
          <a:off x="5646604" y="1195127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Move towards player</a:t>
          </a:r>
          <a:endParaRPr lang="en-US" sz="1400" kern="1200" dirty="0"/>
        </a:p>
      </dsp:txBody>
      <dsp:txXfrm>
        <a:off x="5646604" y="1195127"/>
        <a:ext cx="1768078" cy="442019"/>
      </dsp:txXfrm>
    </dsp:sp>
    <dsp:sp modelId="{2D0FCFB4-EB55-41D5-B320-0251A7EC76C8}">
      <dsp:nvSpPr>
        <dsp:cNvPr id="0" name=""/>
        <dsp:cNvSpPr/>
      </dsp:nvSpPr>
      <dsp:spPr>
        <a:xfrm rot="5400000">
          <a:off x="6491967" y="1675823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41B22-C797-4DDE-B600-EFAC96467CE7}">
      <dsp:nvSpPr>
        <dsp:cNvPr id="0" name=""/>
        <dsp:cNvSpPr/>
      </dsp:nvSpPr>
      <dsp:spPr>
        <a:xfrm>
          <a:off x="5646604" y="1791853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If player is within attack range (2m)</a:t>
          </a:r>
          <a:endParaRPr lang="en-US" sz="1400" kern="1200" dirty="0"/>
        </a:p>
      </dsp:txBody>
      <dsp:txXfrm>
        <a:off x="5646604" y="1791853"/>
        <a:ext cx="1768078" cy="442019"/>
      </dsp:txXfrm>
    </dsp:sp>
    <dsp:sp modelId="{29874C33-F241-4E9F-89C8-CF803612830A}">
      <dsp:nvSpPr>
        <dsp:cNvPr id="0" name=""/>
        <dsp:cNvSpPr/>
      </dsp:nvSpPr>
      <dsp:spPr>
        <a:xfrm rot="5400000">
          <a:off x="6491967" y="2272549"/>
          <a:ext cx="77353" cy="77353"/>
        </a:xfrm>
        <a:prstGeom prst="rightArrow">
          <a:avLst>
            <a:gd name="adj1" fmla="val 667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CF4EB-E7B6-42BA-BAB0-B71AA521BF26}">
      <dsp:nvSpPr>
        <dsp:cNvPr id="0" name=""/>
        <dsp:cNvSpPr/>
      </dsp:nvSpPr>
      <dsp:spPr>
        <a:xfrm>
          <a:off x="5646604" y="2388579"/>
          <a:ext cx="1768078" cy="44201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Attack player (3s)</a:t>
          </a:r>
          <a:endParaRPr lang="en-US" sz="1400" kern="1200" dirty="0"/>
        </a:p>
      </dsp:txBody>
      <dsp:txXfrm>
        <a:off x="5646604" y="2388579"/>
        <a:ext cx="1768078" cy="44201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85A79F2-A91D-4876-943A-1C0E599B97F4}">
      <dsp:nvSpPr>
        <dsp:cNvPr id="0" name=""/>
        <dsp:cNvSpPr/>
      </dsp:nvSpPr>
      <dsp:spPr>
        <a:xfrm>
          <a:off x="0" y="65715"/>
          <a:ext cx="5854616" cy="473568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Attributes</a:t>
          </a:r>
          <a:endParaRPr lang="en-US" sz="3200" kern="1200" dirty="0"/>
        </a:p>
      </dsp:txBody>
      <dsp:txXfrm>
        <a:off x="0" y="65715"/>
        <a:ext cx="5854616" cy="473568"/>
      </dsp:txXfrm>
    </dsp:sp>
    <dsp:sp modelId="{D77555B0-DC45-42D5-9E0F-EF3C55531E61}">
      <dsp:nvSpPr>
        <dsp:cNvPr id="0" name=""/>
        <dsp:cNvSpPr/>
      </dsp:nvSpPr>
      <dsp:spPr>
        <a:xfrm>
          <a:off x="0" y="670715"/>
          <a:ext cx="2927308" cy="15465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Health</a:t>
          </a: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If Health = 0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Restart at checkpoint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Decrement lives</a:t>
          </a:r>
          <a:endParaRPr lang="en-US" sz="1800" kern="1200" dirty="0"/>
        </a:p>
      </dsp:txBody>
      <dsp:txXfrm>
        <a:off x="0" y="670715"/>
        <a:ext cx="2927308" cy="1546503"/>
      </dsp:txXfrm>
    </dsp:sp>
    <dsp:sp modelId="{3A2914A2-40B6-49A5-BE18-E7C1C0CA9801}">
      <dsp:nvSpPr>
        <dsp:cNvPr id="0" name=""/>
        <dsp:cNvSpPr/>
      </dsp:nvSpPr>
      <dsp:spPr>
        <a:xfrm>
          <a:off x="2927308" y="670715"/>
          <a:ext cx="2927308" cy="15465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0000"/>
              </a:schemeClr>
            </a:gs>
            <a:gs pos="78000">
              <a:schemeClr val="accent1">
                <a:hueOff val="0"/>
                <a:satOff val="0"/>
                <a:lumOff val="0"/>
                <a:alphaOff val="0"/>
                <a:shade val="94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Lives</a:t>
          </a:r>
          <a:endParaRPr lang="en-US" sz="20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If Lives = 0</a:t>
          </a:r>
          <a:endParaRPr 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Game Over</a:t>
          </a:r>
          <a:endParaRPr lang="en-US" sz="1800" kern="1200" dirty="0"/>
        </a:p>
      </dsp:txBody>
      <dsp:txXfrm>
        <a:off x="2927308" y="670715"/>
        <a:ext cx="2927308" cy="1546503"/>
      </dsp:txXfrm>
    </dsp:sp>
    <dsp:sp modelId="{A6B80BEF-6111-4FC9-9526-C35435BE6E48}">
      <dsp:nvSpPr>
        <dsp:cNvPr id="0" name=""/>
        <dsp:cNvSpPr/>
      </dsp:nvSpPr>
      <dsp:spPr>
        <a:xfrm>
          <a:off x="0" y="2217218"/>
          <a:ext cx="5854616" cy="17183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FC76-3236-4CCF-A43A-4F1186C039A4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2A5CB-799E-4248-97E1-B24CCB9F2A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143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34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67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37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0" y="-16933"/>
            <a:ext cx="863600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7373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496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aseline="0" dirty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chemeClr val="accent1"/>
                </a:solidFill>
              </a:rPr>
              <a:t>”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0705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3431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aseline="0" dirty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chemeClr val="accent1"/>
                </a:solidFill>
              </a:rPr>
              <a:t>”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068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0904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6540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431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8995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0662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8132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194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2" y="2160983"/>
            <a:ext cx="28087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27" y="2737246"/>
            <a:ext cx="3076084" cy="33041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33103" y="2160983"/>
            <a:ext cx="28242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918" y="2737246"/>
            <a:ext cx="3090396" cy="33041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332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3105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0867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3" cy="1278466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5"/>
            <a:ext cx="3386037" cy="55264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70"/>
            <a:ext cx="2790183" cy="25844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319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842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42000">
              <a:schemeClr val="bg1"/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9FAF-50BB-45B6-8E39-C4AC11555375}" type="datetimeFigureOut">
              <a:rPr lang="en-US" smtClean="0"/>
              <a:pPr/>
              <a:t>10/1/2012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574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42000">
              <a:schemeClr val="bg1"/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 dirty="0"/>
              <a:t>Berserker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Presented by 8-bit Bacon</a:t>
            </a:r>
          </a:p>
        </p:txBody>
      </p:sp>
    </p:spTree>
    <p:extLst>
      <p:ext uri="{BB962C8B-B14F-4D97-AF65-F5344CB8AC3E}">
        <p14:creationId xmlns:p14="http://schemas.microsoft.com/office/powerpoint/2010/main" xmlns="" val="19562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99890" y="736670"/>
            <a:ext cx="2381870" cy="23818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75909" y="772681"/>
            <a:ext cx="2591987" cy="23515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8" name="Group 27"/>
          <p:cNvGrpSpPr/>
          <p:nvPr/>
        </p:nvGrpSpPr>
        <p:grpSpPr>
          <a:xfrm>
            <a:off x="5048251" y="2971800"/>
            <a:ext cx="2190749" cy="547687"/>
            <a:chOff x="3125152" y="0"/>
            <a:chExt cx="2190749" cy="547687"/>
          </a:xfrm>
        </p:grpSpPr>
        <p:sp>
          <p:nvSpPr>
            <p:cNvPr id="48" name="Rounded Rectangle 47"/>
            <p:cNvSpPr/>
            <p:nvPr/>
          </p:nvSpPr>
          <p:spPr>
            <a:xfrm>
              <a:off x="3125152" y="0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Rounded Rectangle 4"/>
            <p:cNvSpPr/>
            <p:nvPr/>
          </p:nvSpPr>
          <p:spPr>
            <a:xfrm>
              <a:off x="3141193" y="16041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6830" tIns="36830" rIns="36830" bIns="3683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Ranged “Blob”</a:t>
              </a:r>
              <a:endParaRPr lang="en-US" sz="2400" kern="1200" dirty="0"/>
            </a:p>
          </p:txBody>
        </p:sp>
      </p:grpSp>
      <p:sp>
        <p:nvSpPr>
          <p:cNvPr id="30" name="Right Arrow 29"/>
          <p:cNvSpPr/>
          <p:nvPr/>
        </p:nvSpPr>
        <p:spPr>
          <a:xfrm rot="5400000">
            <a:off x="6095703" y="3567410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2" name="Group 31"/>
          <p:cNvGrpSpPr/>
          <p:nvPr/>
        </p:nvGrpSpPr>
        <p:grpSpPr>
          <a:xfrm>
            <a:off x="5048251" y="3711178"/>
            <a:ext cx="2190749" cy="547687"/>
            <a:chOff x="3125152" y="739378"/>
            <a:chExt cx="2190749" cy="547687"/>
          </a:xfrm>
        </p:grpSpPr>
        <p:sp>
          <p:nvSpPr>
            <p:cNvPr id="46" name="Rounded Rectangle 45"/>
            <p:cNvSpPr/>
            <p:nvPr/>
          </p:nvSpPr>
          <p:spPr>
            <a:xfrm>
              <a:off x="3125152" y="739378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Rounded Rectangle 7"/>
            <p:cNvSpPr/>
            <p:nvPr/>
          </p:nvSpPr>
          <p:spPr>
            <a:xfrm>
              <a:off x="3141193" y="755419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If player is within view range (30m)</a:t>
              </a:r>
              <a:endParaRPr lang="en-US" sz="1400" kern="1200" dirty="0"/>
            </a:p>
          </p:txBody>
        </p:sp>
      </p:grpSp>
      <p:sp>
        <p:nvSpPr>
          <p:cNvPr id="33" name="Right Arrow 32"/>
          <p:cNvSpPr/>
          <p:nvPr/>
        </p:nvSpPr>
        <p:spPr>
          <a:xfrm rot="5400000">
            <a:off x="6095703" y="4306788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5" name="Group 34"/>
          <p:cNvGrpSpPr/>
          <p:nvPr/>
        </p:nvGrpSpPr>
        <p:grpSpPr>
          <a:xfrm>
            <a:off x="5048251" y="4450556"/>
            <a:ext cx="2190749" cy="547687"/>
            <a:chOff x="3125152" y="1478756"/>
            <a:chExt cx="2190749" cy="547687"/>
          </a:xfrm>
        </p:grpSpPr>
        <p:sp>
          <p:nvSpPr>
            <p:cNvPr id="44" name="Rounded Rectangle 43"/>
            <p:cNvSpPr/>
            <p:nvPr/>
          </p:nvSpPr>
          <p:spPr>
            <a:xfrm>
              <a:off x="3125152" y="1478756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Rounded Rectangle 10"/>
            <p:cNvSpPr/>
            <p:nvPr/>
          </p:nvSpPr>
          <p:spPr>
            <a:xfrm>
              <a:off x="3141193" y="1494797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Move towards player</a:t>
              </a:r>
              <a:endParaRPr lang="en-US" sz="1400" kern="1200" dirty="0"/>
            </a:p>
          </p:txBody>
        </p:sp>
      </p:grpSp>
      <p:sp>
        <p:nvSpPr>
          <p:cNvPr id="36" name="Right Arrow 35"/>
          <p:cNvSpPr/>
          <p:nvPr/>
        </p:nvSpPr>
        <p:spPr>
          <a:xfrm rot="5400000">
            <a:off x="6095703" y="5046166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7" name="Group 36"/>
          <p:cNvGrpSpPr/>
          <p:nvPr/>
        </p:nvGrpSpPr>
        <p:grpSpPr>
          <a:xfrm>
            <a:off x="5048251" y="5189934"/>
            <a:ext cx="2190749" cy="547687"/>
            <a:chOff x="3125152" y="2218134"/>
            <a:chExt cx="2190749" cy="547687"/>
          </a:xfrm>
        </p:grpSpPr>
        <p:sp>
          <p:nvSpPr>
            <p:cNvPr id="42" name="Rounded Rectangle 41"/>
            <p:cNvSpPr/>
            <p:nvPr/>
          </p:nvSpPr>
          <p:spPr>
            <a:xfrm>
              <a:off x="3125152" y="2218134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Rounded Rectangle 13"/>
            <p:cNvSpPr/>
            <p:nvPr/>
          </p:nvSpPr>
          <p:spPr>
            <a:xfrm>
              <a:off x="3141193" y="2234175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If player is within attack range (10m)</a:t>
              </a:r>
              <a:endParaRPr lang="en-US" sz="1400" kern="1200" dirty="0"/>
            </a:p>
          </p:txBody>
        </p:sp>
      </p:grpSp>
      <p:sp>
        <p:nvSpPr>
          <p:cNvPr id="38" name="Right Arrow 37"/>
          <p:cNvSpPr/>
          <p:nvPr/>
        </p:nvSpPr>
        <p:spPr>
          <a:xfrm rot="5400000">
            <a:off x="6095703" y="5785544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9" name="Group 38"/>
          <p:cNvGrpSpPr/>
          <p:nvPr/>
        </p:nvGrpSpPr>
        <p:grpSpPr>
          <a:xfrm>
            <a:off x="5048251" y="5929312"/>
            <a:ext cx="2190749" cy="547687"/>
            <a:chOff x="3125152" y="2957512"/>
            <a:chExt cx="2190749" cy="547687"/>
          </a:xfrm>
        </p:grpSpPr>
        <p:sp>
          <p:nvSpPr>
            <p:cNvPr id="40" name="Rounded Rectangle 39"/>
            <p:cNvSpPr/>
            <p:nvPr/>
          </p:nvSpPr>
          <p:spPr>
            <a:xfrm>
              <a:off x="3125152" y="2957512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Rounded Rectangle 16"/>
            <p:cNvSpPr/>
            <p:nvPr/>
          </p:nvSpPr>
          <p:spPr>
            <a:xfrm>
              <a:off x="3141193" y="2973553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Attack player (1s)</a:t>
              </a:r>
              <a:endParaRPr lang="en-US" sz="1400" kern="12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695451" y="2971800"/>
            <a:ext cx="2190749" cy="547687"/>
            <a:chOff x="1876425" y="0"/>
            <a:chExt cx="2190749" cy="547687"/>
          </a:xfrm>
        </p:grpSpPr>
        <p:sp>
          <p:nvSpPr>
            <p:cNvPr id="67" name="Rounded Rectangle 66"/>
            <p:cNvSpPr/>
            <p:nvPr/>
          </p:nvSpPr>
          <p:spPr>
            <a:xfrm>
              <a:off x="1876425" y="0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8" name="Rounded Rectangle 4"/>
            <p:cNvSpPr/>
            <p:nvPr/>
          </p:nvSpPr>
          <p:spPr>
            <a:xfrm>
              <a:off x="1892466" y="16041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0640" tIns="40640" rIns="40640" bIns="4064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kern="1200" dirty="0" smtClean="0"/>
                <a:t>Melee “Blob”</a:t>
              </a:r>
              <a:endParaRPr lang="en-US" sz="2400" kern="1200" dirty="0"/>
            </a:p>
          </p:txBody>
        </p:sp>
      </p:grpSp>
      <p:sp>
        <p:nvSpPr>
          <p:cNvPr id="51" name="Right Arrow 50"/>
          <p:cNvSpPr/>
          <p:nvPr/>
        </p:nvSpPr>
        <p:spPr>
          <a:xfrm rot="5400000">
            <a:off x="2742903" y="3567410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2" name="Group 51"/>
          <p:cNvGrpSpPr/>
          <p:nvPr/>
        </p:nvGrpSpPr>
        <p:grpSpPr>
          <a:xfrm>
            <a:off x="1695451" y="3711178"/>
            <a:ext cx="2190749" cy="547687"/>
            <a:chOff x="1876425" y="739378"/>
            <a:chExt cx="2190749" cy="547687"/>
          </a:xfrm>
        </p:grpSpPr>
        <p:sp>
          <p:nvSpPr>
            <p:cNvPr id="65" name="Rounded Rectangle 64"/>
            <p:cNvSpPr/>
            <p:nvPr/>
          </p:nvSpPr>
          <p:spPr>
            <a:xfrm>
              <a:off x="1876425" y="739378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6" name="Rounded Rectangle 7"/>
            <p:cNvSpPr/>
            <p:nvPr/>
          </p:nvSpPr>
          <p:spPr>
            <a:xfrm>
              <a:off x="1892466" y="755419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If player is within view range (10m)</a:t>
              </a:r>
              <a:endParaRPr lang="en-US" sz="1400" kern="1200" dirty="0"/>
            </a:p>
          </p:txBody>
        </p:sp>
      </p:grpSp>
      <p:sp>
        <p:nvSpPr>
          <p:cNvPr id="53" name="Right Arrow 52"/>
          <p:cNvSpPr/>
          <p:nvPr/>
        </p:nvSpPr>
        <p:spPr>
          <a:xfrm rot="5400000">
            <a:off x="2742903" y="4306788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4" name="Group 53"/>
          <p:cNvGrpSpPr/>
          <p:nvPr/>
        </p:nvGrpSpPr>
        <p:grpSpPr>
          <a:xfrm>
            <a:off x="1695451" y="4450556"/>
            <a:ext cx="2190749" cy="547687"/>
            <a:chOff x="1876425" y="1478756"/>
            <a:chExt cx="2190749" cy="547687"/>
          </a:xfrm>
        </p:grpSpPr>
        <p:sp>
          <p:nvSpPr>
            <p:cNvPr id="63" name="Rounded Rectangle 62"/>
            <p:cNvSpPr/>
            <p:nvPr/>
          </p:nvSpPr>
          <p:spPr>
            <a:xfrm>
              <a:off x="1876425" y="1478756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4" name="Rounded Rectangle 10"/>
            <p:cNvSpPr/>
            <p:nvPr/>
          </p:nvSpPr>
          <p:spPr>
            <a:xfrm>
              <a:off x="1892466" y="1494797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Move towards player</a:t>
              </a:r>
              <a:endParaRPr lang="en-US" sz="1400" kern="1200" dirty="0"/>
            </a:p>
          </p:txBody>
        </p:sp>
      </p:grpSp>
      <p:sp>
        <p:nvSpPr>
          <p:cNvPr id="55" name="Right Arrow 54"/>
          <p:cNvSpPr/>
          <p:nvPr/>
        </p:nvSpPr>
        <p:spPr>
          <a:xfrm rot="5400000">
            <a:off x="2742903" y="5046166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6" name="Group 55"/>
          <p:cNvGrpSpPr/>
          <p:nvPr/>
        </p:nvGrpSpPr>
        <p:grpSpPr>
          <a:xfrm>
            <a:off x="1695451" y="5189934"/>
            <a:ext cx="2190749" cy="547687"/>
            <a:chOff x="1876425" y="2218134"/>
            <a:chExt cx="2190749" cy="547687"/>
          </a:xfrm>
        </p:grpSpPr>
        <p:sp>
          <p:nvSpPr>
            <p:cNvPr id="61" name="Rounded Rectangle 60"/>
            <p:cNvSpPr/>
            <p:nvPr/>
          </p:nvSpPr>
          <p:spPr>
            <a:xfrm>
              <a:off x="1876425" y="2218134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2" name="Rounded Rectangle 13"/>
            <p:cNvSpPr/>
            <p:nvPr/>
          </p:nvSpPr>
          <p:spPr>
            <a:xfrm>
              <a:off x="1892466" y="2234175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If player is within attack range (1m)</a:t>
              </a:r>
              <a:endParaRPr lang="en-US" sz="1400" kern="1200" dirty="0"/>
            </a:p>
          </p:txBody>
        </p:sp>
      </p:grpSp>
      <p:sp>
        <p:nvSpPr>
          <p:cNvPr id="57" name="Right Arrow 56"/>
          <p:cNvSpPr/>
          <p:nvPr/>
        </p:nvSpPr>
        <p:spPr>
          <a:xfrm rot="5400000">
            <a:off x="2742903" y="5785544"/>
            <a:ext cx="95845" cy="95845"/>
          </a:xfrm>
          <a:prstGeom prst="rightArrow">
            <a:avLst>
              <a:gd name="adj1" fmla="val 66700"/>
              <a:gd name="adj2" fmla="val 50000"/>
            </a:avLst>
          </a:prstGeom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58" name="Group 57"/>
          <p:cNvGrpSpPr/>
          <p:nvPr/>
        </p:nvGrpSpPr>
        <p:grpSpPr>
          <a:xfrm>
            <a:off x="1695451" y="5929312"/>
            <a:ext cx="2190749" cy="547687"/>
            <a:chOff x="1876425" y="2957512"/>
            <a:chExt cx="2190749" cy="547687"/>
          </a:xfrm>
        </p:grpSpPr>
        <p:sp>
          <p:nvSpPr>
            <p:cNvPr id="59" name="Rounded Rectangle 58"/>
            <p:cNvSpPr/>
            <p:nvPr/>
          </p:nvSpPr>
          <p:spPr>
            <a:xfrm>
              <a:off x="1876425" y="2957512"/>
              <a:ext cx="2190749" cy="5476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0" name="Rounded Rectangle 16"/>
            <p:cNvSpPr/>
            <p:nvPr/>
          </p:nvSpPr>
          <p:spPr>
            <a:xfrm>
              <a:off x="1892466" y="2973553"/>
              <a:ext cx="2158667" cy="5156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Attack player</a:t>
              </a:r>
              <a:endParaRPr lang="en-US" sz="1400" kern="1200" dirty="0"/>
            </a:p>
          </p:txBody>
        </p:sp>
      </p:grpSp>
      <p:sp>
        <p:nvSpPr>
          <p:cNvPr id="69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Basic Enemies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9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452" r="8169"/>
          <a:stretch/>
        </p:blipFill>
        <p:spPr>
          <a:xfrm>
            <a:off x="3428999" y="1143000"/>
            <a:ext cx="2438401" cy="19941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5" name="Rectangle 64"/>
          <p:cNvSpPr/>
          <p:nvPr/>
        </p:nvSpPr>
        <p:spPr>
          <a:xfrm>
            <a:off x="762000" y="1219200"/>
            <a:ext cx="2438400" cy="1909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graphicFrame>
        <p:nvGraphicFramePr>
          <p:cNvPr id="62" name="Diagram 61"/>
          <p:cNvGraphicFramePr/>
          <p:nvPr>
            <p:extLst>
              <p:ext uri="{D42A27DB-BD31-4B8C-83A1-F6EECF244321}">
                <p14:modId xmlns:p14="http://schemas.microsoft.com/office/powerpoint/2010/main" xmlns="" val="1206883027"/>
              </p:ext>
            </p:extLst>
          </p:nvPr>
        </p:nvGraphicFramePr>
        <p:xfrm>
          <a:off x="762000" y="3200400"/>
          <a:ext cx="7772400" cy="342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9" name="Rectangle 68"/>
          <p:cNvSpPr/>
          <p:nvPr/>
        </p:nvSpPr>
        <p:spPr>
          <a:xfrm>
            <a:off x="6096000" y="1219200"/>
            <a:ext cx="2438400" cy="19095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71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Special Enemies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532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74" y="1474109"/>
            <a:ext cx="3200400" cy="2286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The Hero is a seasoned, tall, lean warrior who wields a one-handed sword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The Hero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17302" y="228600"/>
            <a:ext cx="4312298" cy="3898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xmlns="" val="229096245"/>
              </p:ext>
            </p:extLst>
          </p:nvPr>
        </p:nvGraphicFramePr>
        <p:xfrm>
          <a:off x="1765384" y="4250832"/>
          <a:ext cx="5854616" cy="24547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45653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:\Santi_prepro_level_01\lava_floating_isla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5240" y="2274889"/>
            <a:ext cx="2743200" cy="15732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G:\Santi_prepro_level_01\lavala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28800"/>
            <a:ext cx="2743200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G:\Santi_prepro_level_01\level_grass_fiel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81005"/>
            <a:ext cx="2514600" cy="25146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G:\Santi_prepro_level_01\sand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18040" y="3978561"/>
            <a:ext cx="2246312" cy="22463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60840" y="2275332"/>
            <a:ext cx="2743200" cy="15727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5240" y="3975671"/>
            <a:ext cx="3121152" cy="2438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45874" y="1219200"/>
            <a:ext cx="4864326" cy="58329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Alternate fantasy realm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3647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990600"/>
            <a:ext cx="6347713" cy="762000"/>
          </a:xfrm>
        </p:spPr>
        <p:txBody>
          <a:bodyPr/>
          <a:lstStyle/>
          <a:p>
            <a:r>
              <a:rPr lang="en-US" dirty="0" smtClean="0"/>
              <a:t>The Ice Realm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An icy tundra consisting of…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43000" y="2525320"/>
            <a:ext cx="6665194" cy="382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39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599" y="990600"/>
            <a:ext cx="6347713" cy="762000"/>
          </a:xfrm>
        </p:spPr>
        <p:txBody>
          <a:bodyPr/>
          <a:lstStyle/>
          <a:p>
            <a:r>
              <a:rPr lang="en-US" dirty="0" smtClean="0"/>
              <a:t>The Lava Realm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676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An evil realm, consisting of…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Anton Lopez\Dropbox\8-bit Bacon\Santiago hoyos\Santi_Brainstorm\Santi_prepro_level_01\lava_floating_isl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895599"/>
            <a:ext cx="5638800" cy="3233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57598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599" y="990600"/>
            <a:ext cx="6347713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The Wizard’s Castle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6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The place where the player confronts the evil wizard.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00200" y="2743200"/>
            <a:ext cx="5836298" cy="371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12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Level Layout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000" y="1828800"/>
            <a:ext cx="7620000" cy="3810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85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981200"/>
            <a:ext cx="6347714" cy="149700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player is on a quest to reclaim his lost love and defeat the evil wizard.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Why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79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2133600"/>
          </a:xfrm>
        </p:spPr>
        <p:txBody>
          <a:bodyPr>
            <a:noAutofit/>
          </a:bodyPr>
          <a:lstStyle/>
          <a:p>
            <a:r>
              <a:rPr lang="en-US" sz="2800" dirty="0"/>
              <a:t>The wizard launches a fast-travelling orb at the player, which deals a </a:t>
            </a:r>
            <a:r>
              <a:rPr lang="en-US" sz="2800" dirty="0" smtClean="0"/>
              <a:t>small amount </a:t>
            </a:r>
            <a:r>
              <a:rPr lang="en-US" sz="2800" dirty="0"/>
              <a:t>of damage if not deflected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b="1" dirty="0"/>
              <a:t>Tell:</a:t>
            </a:r>
            <a:r>
              <a:rPr lang="en-US" sz="2800" dirty="0"/>
              <a:t> The wizard raises his staff over his head, then swings it downward at the player.</a:t>
            </a:r>
            <a:endParaRPr lang="en-US" sz="28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990600" y="4819649"/>
            <a:ext cx="12192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Orb Attack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51816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67000" y="4800600"/>
            <a:ext cx="9906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Raise/ Lower Staff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3657600" y="5181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343400" y="4800600"/>
            <a:ext cx="12954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Launch Orb</a:t>
            </a:r>
          </a:p>
        </p:txBody>
      </p:sp>
      <p:cxnSp>
        <p:nvCxnSpPr>
          <p:cNvPr id="9" name="Straight Arrow Connector 8"/>
          <p:cNvCxnSpPr>
            <a:stCxn id="8" idx="3"/>
            <a:endCxn id="10" idx="1"/>
          </p:cNvCxnSpPr>
          <p:nvPr/>
        </p:nvCxnSpPr>
        <p:spPr>
          <a:xfrm>
            <a:off x="5638800" y="51816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553200" y="4800600"/>
            <a:ext cx="1219200" cy="762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 Damage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6610" y="5239822"/>
            <a:ext cx="4635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0.5s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8424" y="5254109"/>
            <a:ext cx="46839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1.5s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3884" y="1066800"/>
            <a:ext cx="26314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Orb Attack</a:t>
            </a:r>
          </a:p>
        </p:txBody>
      </p:sp>
    </p:spTree>
    <p:extLst>
      <p:ext uri="{BB962C8B-B14F-4D97-AF65-F5344CB8AC3E}">
        <p14:creationId xmlns:p14="http://schemas.microsoft.com/office/powerpoint/2010/main" xmlns="" val="2934891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nMaster210\Desktop\8BB Brainstorms\Logo.png"/>
          <p:cNvPicPr>
            <a:picLocks noChangeAspect="1" noChangeArrowheads="1"/>
          </p:cNvPicPr>
          <p:nvPr/>
        </p:nvPicPr>
        <p:blipFill rotWithShape="1">
          <a:blip r:embed="rId2" cstate="print"/>
          <a:srcRect l="17285" t="5094" r="14285" b="15833"/>
          <a:stretch/>
        </p:blipFill>
        <p:spPr bwMode="auto">
          <a:xfrm>
            <a:off x="3962400" y="228600"/>
            <a:ext cx="3048000" cy="1981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3568926" cy="917448"/>
          </a:xfrm>
        </p:spPr>
        <p:txBody>
          <a:bodyPr>
            <a:noAutofit/>
          </a:bodyPr>
          <a:lstStyle/>
          <a:p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Our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326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313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5141" y="2367305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650" y="44321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498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1956" y="2362200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3089" y="4437434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016439" y="3659587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Charles “CJ” Meade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8687" y="5727411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Sean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Welch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3452" y="3671261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Daniel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Lima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7082" y="3654328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Matthew </a:t>
            </a:r>
            <a:r>
              <a:rPr lang="en-US" sz="2000" b="1" spc="-15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Birky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3669112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Anton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Lopez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126" y="5741203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Roberto </a:t>
            </a:r>
            <a:r>
              <a:rPr lang="en-US" sz="2000" b="1" spc="-15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Rubiano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0267" y="3659587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Justin</a:t>
            </a:r>
          </a:p>
          <a:p>
            <a:pPr algn="ctr"/>
            <a:r>
              <a:rPr lang="en-US" sz="2000" b="1" spc="-150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Maza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4975" y="4436437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0414" y="44321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4451051" y="5737933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Oscar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Valera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09540" y="5741202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Santiago </a:t>
            </a:r>
            <a:r>
              <a:rPr lang="en-US" sz="2000" b="1" spc="-150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Hoyos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304787" y="1154668"/>
            <a:ext cx="1667013" cy="369332"/>
          </a:xfrm>
          <a:prstGeom prst="rect">
            <a:avLst/>
          </a:prstGeom>
          <a:solidFill>
            <a:srgbClr val="7092BE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Programmers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04787" y="1626881"/>
            <a:ext cx="1667013" cy="369332"/>
          </a:xfrm>
          <a:prstGeom prst="rect">
            <a:avLst/>
          </a:prstGeom>
          <a:solidFill>
            <a:srgbClr val="89FEB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Artists</a:t>
            </a:r>
          </a:p>
        </p:txBody>
      </p:sp>
    </p:spTree>
    <p:extLst>
      <p:ext uri="{BB962C8B-B14F-4D97-AF65-F5344CB8AC3E}">
        <p14:creationId xmlns:p14="http://schemas.microsoft.com/office/powerpoint/2010/main" xmlns="" val="21153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884" y="1066800"/>
            <a:ext cx="50487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Orb </a:t>
            </a:r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Attack (Concept)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200" y="2362200"/>
            <a:ext cx="5836298" cy="371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331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7400"/>
            <a:ext cx="8229600" cy="2133600"/>
          </a:xfrm>
        </p:spPr>
        <p:txBody>
          <a:bodyPr>
            <a:noAutofit/>
          </a:bodyPr>
          <a:lstStyle/>
          <a:p>
            <a:r>
              <a:rPr lang="en-US" sz="2800" dirty="0"/>
              <a:t>The wizard raises both arms above his head and creates a red space underneath the player, which erupts after a small period of time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sz="2800" b="1" dirty="0"/>
              <a:t>Tell:</a:t>
            </a:r>
            <a:r>
              <a:rPr lang="en-US" sz="2800" dirty="0"/>
              <a:t> The wizard raises both arms over his head, and his hands glow red.</a:t>
            </a:r>
            <a:endParaRPr lang="en-US" sz="2800" b="1" dirty="0"/>
          </a:p>
        </p:txBody>
      </p:sp>
      <p:sp>
        <p:nvSpPr>
          <p:cNvPr id="4" name="Rounded Rectangle 3"/>
          <p:cNvSpPr/>
          <p:nvPr/>
        </p:nvSpPr>
        <p:spPr>
          <a:xfrm>
            <a:off x="990600" y="4953000"/>
            <a:ext cx="12192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Lava Plume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09800" y="5314951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667000" y="4933951"/>
            <a:ext cx="9906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Raises arms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3657600" y="5314951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343400" y="4933951"/>
            <a:ext cx="12954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Creates plume</a:t>
            </a:r>
          </a:p>
        </p:txBody>
      </p:sp>
      <p:cxnSp>
        <p:nvCxnSpPr>
          <p:cNvPr id="9" name="Straight Arrow Connector 8"/>
          <p:cNvCxnSpPr>
            <a:stCxn id="8" idx="3"/>
            <a:endCxn id="10" idx="1"/>
          </p:cNvCxnSpPr>
          <p:nvPr/>
        </p:nvCxnSpPr>
        <p:spPr>
          <a:xfrm>
            <a:off x="5638800" y="5314951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553200" y="4933951"/>
            <a:ext cx="1219200" cy="762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Large Damage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866610" y="5373173"/>
            <a:ext cx="4635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2.0s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18424" y="5387460"/>
            <a:ext cx="4635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1.0s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3884" y="1066800"/>
            <a:ext cx="281198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Lava Plume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3425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884" y="1066800"/>
            <a:ext cx="522931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Lava Plume (Concept)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200" y="2362200"/>
            <a:ext cx="5836298" cy="371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3079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1752599"/>
          </a:xfrm>
        </p:spPr>
        <p:txBody>
          <a:bodyPr>
            <a:noAutofit/>
          </a:bodyPr>
          <a:lstStyle/>
          <a:p>
            <a:r>
              <a:rPr lang="en-US" sz="2800" dirty="0"/>
              <a:t>The wizard can call minions to his aid to assist him in the fight. This attack does no damage.</a:t>
            </a:r>
          </a:p>
          <a:p>
            <a:r>
              <a:rPr lang="en-US" sz="2800" b="1" dirty="0"/>
              <a:t>Tell:</a:t>
            </a:r>
            <a:r>
              <a:rPr lang="en-US" sz="2800" dirty="0"/>
              <a:t> The wizard slams his staff to the ground, opening a gate that spawns minions.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066800" y="4667249"/>
            <a:ext cx="1219200" cy="7620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Summon Minions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286000" y="50292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743200" y="4648200"/>
            <a:ext cx="9906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Slams staff</a:t>
            </a:r>
          </a:p>
        </p:txBody>
      </p:sp>
      <p:cxnSp>
        <p:nvCxnSpPr>
          <p:cNvPr id="7" name="Straight Arrow Connector 6"/>
          <p:cNvCxnSpPr>
            <a:stCxn id="6" idx="3"/>
          </p:cNvCxnSpPr>
          <p:nvPr/>
        </p:nvCxnSpPr>
        <p:spPr>
          <a:xfrm>
            <a:off x="3733800" y="50292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4419600" y="4648200"/>
            <a:ext cx="12954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Opens gate</a:t>
            </a:r>
          </a:p>
        </p:txBody>
      </p:sp>
      <p:cxnSp>
        <p:nvCxnSpPr>
          <p:cNvPr id="9" name="Straight Arrow Connector 8"/>
          <p:cNvCxnSpPr>
            <a:stCxn id="8" idx="3"/>
            <a:endCxn id="10" idx="1"/>
          </p:cNvCxnSpPr>
          <p:nvPr/>
        </p:nvCxnSpPr>
        <p:spPr>
          <a:xfrm>
            <a:off x="5715000" y="5029200"/>
            <a:ext cx="914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6629400" y="4648200"/>
            <a:ext cx="1219200" cy="7620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Damage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42810" y="5087422"/>
            <a:ext cx="4635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0.5s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94624" y="5101709"/>
            <a:ext cx="463588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0.5s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83884" y="1066800"/>
            <a:ext cx="39757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Summon Minions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693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83884" y="1066800"/>
            <a:ext cx="63930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Summon Minions (Concept)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00200" y="2362200"/>
            <a:ext cx="5836298" cy="371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7633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620000" cy="1143000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Boss state changes based on health. When the boss’ health hits zero, the boss is defeated.</a:t>
            </a:r>
            <a:endParaRPr lang="en-US" sz="2800" dirty="0"/>
          </a:p>
        </p:txBody>
      </p:sp>
      <p:sp>
        <p:nvSpPr>
          <p:cNvPr id="4" name="Rounded Rectangle 3"/>
          <p:cNvSpPr/>
          <p:nvPr/>
        </p:nvSpPr>
        <p:spPr>
          <a:xfrm>
            <a:off x="152400" y="3205163"/>
            <a:ext cx="12192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Fight Starts</a:t>
            </a:r>
          </a:p>
        </p:txBody>
      </p:sp>
      <p:cxnSp>
        <p:nvCxnSpPr>
          <p:cNvPr id="5" name="Straight Arrow Connector 4"/>
          <p:cNvCxnSpPr>
            <a:endCxn id="6" idx="1"/>
          </p:cNvCxnSpPr>
          <p:nvPr/>
        </p:nvCxnSpPr>
        <p:spPr>
          <a:xfrm>
            <a:off x="1376363" y="3581400"/>
            <a:ext cx="228600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1604963" y="3200401"/>
            <a:ext cx="1219200" cy="7810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Orb Attack</a:t>
            </a:r>
          </a:p>
        </p:txBody>
      </p:sp>
      <p:cxnSp>
        <p:nvCxnSpPr>
          <p:cNvPr id="7" name="Straight Arrow Connector 6"/>
          <p:cNvCxnSpPr>
            <a:stCxn id="6" idx="3"/>
            <a:endCxn id="8" idx="1"/>
          </p:cNvCxnSpPr>
          <p:nvPr/>
        </p:nvCxnSpPr>
        <p:spPr>
          <a:xfrm flipV="1">
            <a:off x="2824165" y="3581400"/>
            <a:ext cx="939003" cy="95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3763166" y="3200400"/>
            <a:ext cx="12954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Lava Plume</a:t>
            </a:r>
          </a:p>
        </p:txBody>
      </p:sp>
      <p:cxnSp>
        <p:nvCxnSpPr>
          <p:cNvPr id="9" name="Straight Arrow Connector 8"/>
          <p:cNvCxnSpPr>
            <a:stCxn id="8" idx="3"/>
            <a:endCxn id="13" idx="1"/>
          </p:cNvCxnSpPr>
          <p:nvPr/>
        </p:nvCxnSpPr>
        <p:spPr>
          <a:xfrm>
            <a:off x="5058568" y="3581400"/>
            <a:ext cx="835669" cy="119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7696200" y="3181348"/>
            <a:ext cx="1219200" cy="8001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Boss Dies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5402" y="3639622"/>
            <a:ext cx="67197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33% HP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00664" y="3653909"/>
            <a:ext cx="671979" cy="2769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66% HP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894235" y="3205165"/>
            <a:ext cx="1295400" cy="77628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Summon (15s)</a:t>
            </a:r>
          </a:p>
        </p:txBody>
      </p:sp>
      <p:cxnSp>
        <p:nvCxnSpPr>
          <p:cNvPr id="14" name="Straight Arrow Connector 13"/>
          <p:cNvCxnSpPr>
            <a:stCxn id="13" idx="3"/>
            <a:endCxn id="10" idx="1"/>
          </p:cNvCxnSpPr>
          <p:nvPr/>
        </p:nvCxnSpPr>
        <p:spPr>
          <a:xfrm flipV="1">
            <a:off x="7189637" y="3581398"/>
            <a:ext cx="506565" cy="11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807554" y="4157523"/>
            <a:ext cx="1219200" cy="7810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Orb Attack</a:t>
            </a:r>
          </a:p>
        </p:txBody>
      </p:sp>
      <p:cxnSp>
        <p:nvCxnSpPr>
          <p:cNvPr id="16" name="Straight Arrow Connector 15"/>
          <p:cNvCxnSpPr>
            <a:stCxn id="8" idx="2"/>
            <a:endCxn id="15" idx="0"/>
          </p:cNvCxnSpPr>
          <p:nvPr/>
        </p:nvCxnSpPr>
        <p:spPr>
          <a:xfrm>
            <a:off x="4410866" y="3962402"/>
            <a:ext cx="6288" cy="195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5943600" y="4328970"/>
            <a:ext cx="1295400" cy="7620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Lava Plume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5987988" y="5286093"/>
            <a:ext cx="1219200" cy="781049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Orb Attack</a:t>
            </a:r>
          </a:p>
        </p:txBody>
      </p:sp>
      <p:cxnSp>
        <p:nvCxnSpPr>
          <p:cNvPr id="21" name="Straight Arrow Connector 20"/>
          <p:cNvCxnSpPr>
            <a:stCxn id="19" idx="2"/>
            <a:endCxn id="20" idx="0"/>
          </p:cNvCxnSpPr>
          <p:nvPr/>
        </p:nvCxnSpPr>
        <p:spPr>
          <a:xfrm>
            <a:off x="6591300" y="5090972"/>
            <a:ext cx="6288" cy="19512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3" idx="2"/>
            <a:endCxn id="19" idx="0"/>
          </p:cNvCxnSpPr>
          <p:nvPr/>
        </p:nvCxnSpPr>
        <p:spPr>
          <a:xfrm>
            <a:off x="6541937" y="3981448"/>
            <a:ext cx="49365" cy="34752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545874" y="189305"/>
            <a:ext cx="73789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Wizard AI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983884" y="1066800"/>
            <a:ext cx="29626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Fight Stages</a:t>
            </a:r>
            <a:endParaRPr lang="en-US" sz="4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508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HUD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00200" y="2362200"/>
            <a:ext cx="5836298" cy="37102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339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Controls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2515170"/>
            <a:ext cx="7143750" cy="2343150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838200" y="499138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838200" y="1601301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Pause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2971800" y="499760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Dash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5867400" y="16002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Attack</a:t>
            </a:r>
            <a:endParaRPr lang="en-US" sz="2400" dirty="0"/>
          </a:p>
        </p:txBody>
      </p:sp>
      <p:sp>
        <p:nvSpPr>
          <p:cNvPr id="23" name="Rounded Rectangle 22"/>
          <p:cNvSpPr/>
          <p:nvPr/>
        </p:nvSpPr>
        <p:spPr>
          <a:xfrm>
            <a:off x="7467600" y="16002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Grab</a:t>
            </a:r>
            <a:endParaRPr lang="en-US" sz="2400" dirty="0"/>
          </a:p>
        </p:txBody>
      </p:sp>
      <p:cxnSp>
        <p:nvCxnSpPr>
          <p:cNvPr id="17" name="Straight Arrow Connector 16"/>
          <p:cNvCxnSpPr>
            <a:stCxn id="22" idx="2"/>
          </p:cNvCxnSpPr>
          <p:nvPr/>
        </p:nvCxnSpPr>
        <p:spPr>
          <a:xfrm>
            <a:off x="6477000" y="2209800"/>
            <a:ext cx="609600" cy="8828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2"/>
          </p:cNvCxnSpPr>
          <p:nvPr/>
        </p:nvCxnSpPr>
        <p:spPr>
          <a:xfrm flipH="1">
            <a:off x="7620000" y="2209800"/>
            <a:ext cx="457200" cy="9590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</p:cNvCxnSpPr>
          <p:nvPr/>
        </p:nvCxnSpPr>
        <p:spPr>
          <a:xfrm flipH="1" flipV="1">
            <a:off x="3428999" y="4529430"/>
            <a:ext cx="152401" cy="4681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0"/>
          </p:cNvCxnSpPr>
          <p:nvPr/>
        </p:nvCxnSpPr>
        <p:spPr>
          <a:xfrm flipV="1">
            <a:off x="1447800" y="3854606"/>
            <a:ext cx="525626" cy="113678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</p:cNvCxnSpPr>
          <p:nvPr/>
        </p:nvCxnSpPr>
        <p:spPr>
          <a:xfrm flipH="1">
            <a:off x="1066800" y="2210901"/>
            <a:ext cx="381000" cy="44030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391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Controls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38200" y="1143000"/>
            <a:ext cx="6447272" cy="6006162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453145" y="279274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454773" y="3806479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Pause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5256151" y="4509051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Dash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4673973" y="1725295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Attack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6907376" y="3163495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Grab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5283573" y="2334895"/>
            <a:ext cx="266553" cy="618319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 flipV="1">
            <a:off x="6475351" y="3340759"/>
            <a:ext cx="432025" cy="12753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H="1" flipV="1">
            <a:off x="5762727" y="3657600"/>
            <a:ext cx="103024" cy="851451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0"/>
          </p:cNvCxnSpPr>
          <p:nvPr/>
        </p:nvCxnSpPr>
        <p:spPr>
          <a:xfrm flipV="1">
            <a:off x="2062745" y="2209800"/>
            <a:ext cx="677173" cy="58294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4064373" y="2953214"/>
            <a:ext cx="808247" cy="85326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7816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anstar\Pictures\GPP(3)\Bastion_E32011_0006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447800"/>
            <a:ext cx="5825067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anstar\Pictures\GPP(3)\Bastion-art-291x180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9058" y="4724400"/>
            <a:ext cx="3079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Art Style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463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5397726" cy="91744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Game Vision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118179"/>
            <a:ext cx="655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Berserker is a fast-paced, ¾ view intense hack-and-slash game.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2133600"/>
            <a:ext cx="5791200" cy="44960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3097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347714" cy="3880773"/>
          </a:xfrm>
        </p:spPr>
        <p:txBody>
          <a:bodyPr>
            <a:normAutofit fontScale="92500"/>
          </a:bodyPr>
          <a:lstStyle/>
          <a:p>
            <a:r>
              <a:rPr lang="en-US" sz="2800" dirty="0" smtClean="0"/>
              <a:t>Intense, fast-paced ¾ view Hack-and-Slash</a:t>
            </a:r>
          </a:p>
          <a:p>
            <a:r>
              <a:rPr lang="en-US" sz="2800" dirty="0" smtClean="0"/>
              <a:t>The mechanics are based on attacking, dashing and grabbing/throwing things</a:t>
            </a:r>
          </a:p>
          <a:p>
            <a:r>
              <a:rPr lang="en-US" sz="2800" dirty="0" smtClean="0"/>
              <a:t>Takes place in an alternate fantasy realm</a:t>
            </a:r>
          </a:p>
          <a:p>
            <a:r>
              <a:rPr lang="en-US" sz="2800" dirty="0" smtClean="0"/>
              <a:t>You control a seasoned warrior who is on a quest to save his lost love.</a:t>
            </a:r>
            <a:endParaRPr lang="en-US" sz="28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Recap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22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Questions?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371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eanstar\Pictures\GPP(3)\bastion-gameplay-video-aylives-com-scr-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2367" y="1371600"/>
            <a:ext cx="8068235" cy="4572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86099" y="4953002"/>
            <a:ext cx="2971800" cy="165320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5397726" cy="91744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Inspiration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875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3595" t="9617" r="26016" b="18051"/>
          <a:stretch/>
        </p:blipFill>
        <p:spPr>
          <a:xfrm>
            <a:off x="1437908" y="4638115"/>
            <a:ext cx="1457692" cy="130548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833" t="53333" r="30000" b="6666"/>
          <a:stretch/>
        </p:blipFill>
        <p:spPr>
          <a:xfrm>
            <a:off x="1417320" y="1763623"/>
            <a:ext cx="1508760" cy="12486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0000" t="38334" r="46667" b="38332"/>
          <a:stretch/>
        </p:blipFill>
        <p:spPr>
          <a:xfrm>
            <a:off x="1425389" y="3209364"/>
            <a:ext cx="1470211" cy="128643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2743200" y="2076450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Attack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86400" y="2295525"/>
            <a:ext cx="9906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65%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743200" y="3508001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Dash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86400" y="3727076"/>
            <a:ext cx="9906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25%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743200" y="4942915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Grab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86400" y="5161990"/>
            <a:ext cx="9906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10%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Player Actions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427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43361" y="339299"/>
            <a:ext cx="165645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X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Button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1789" y="620963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Attack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4065800" y="200545"/>
            <a:ext cx="727372" cy="727372"/>
            <a:chOff x="1430052" y="4140067"/>
            <a:chExt cx="1219200" cy="1219200"/>
          </a:xfrm>
        </p:grpSpPr>
        <p:sp>
          <p:nvSpPr>
            <p:cNvPr id="15" name="Oval 14"/>
            <p:cNvSpPr/>
            <p:nvPr/>
          </p:nvSpPr>
          <p:spPr>
            <a:xfrm>
              <a:off x="1430052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69455" y="4381890"/>
              <a:ext cx="1140395" cy="73555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89308" y="1066671"/>
            <a:ext cx="727372" cy="727372"/>
            <a:chOff x="2800350" y="4140067"/>
            <a:chExt cx="1219200" cy="1219200"/>
          </a:xfrm>
        </p:grpSpPr>
        <p:sp>
          <p:nvSpPr>
            <p:cNvPr id="17" name="Oval 16"/>
            <p:cNvSpPr/>
            <p:nvPr/>
          </p:nvSpPr>
          <p:spPr>
            <a:xfrm>
              <a:off x="2800350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76550" y="4254036"/>
              <a:ext cx="1104900" cy="87993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845754" y="119843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Mouse Left Click</a:t>
            </a:r>
            <a:endParaRPr lang="en-US" sz="24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789" y="2091526"/>
            <a:ext cx="7205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Player attacks with their melee weapon.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304800" y="3200400"/>
            <a:ext cx="2942444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884888" y="3225858"/>
            <a:ext cx="2942444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092073" y="3417922"/>
            <a:ext cx="2942444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851730" y="5729116"/>
            <a:ext cx="1848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-150" dirty="0" smtClean="0"/>
              <a:t>Damage enemies</a:t>
            </a:r>
            <a:endParaRPr lang="en-US" sz="2000" spc="-150" dirty="0"/>
          </a:p>
        </p:txBody>
      </p:sp>
      <p:sp>
        <p:nvSpPr>
          <p:cNvPr id="32" name="TextBox 31"/>
          <p:cNvSpPr txBox="1"/>
          <p:nvPr/>
        </p:nvSpPr>
        <p:spPr>
          <a:xfrm>
            <a:off x="3107496" y="5924490"/>
            <a:ext cx="29290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-150" dirty="0" smtClean="0"/>
              <a:t>Manipulate the environment</a:t>
            </a:r>
            <a:endParaRPr lang="en-US" sz="2000" spc="-150" dirty="0"/>
          </a:p>
        </p:txBody>
      </p:sp>
      <p:sp>
        <p:nvSpPr>
          <p:cNvPr id="33" name="TextBox 32"/>
          <p:cNvSpPr txBox="1"/>
          <p:nvPr/>
        </p:nvSpPr>
        <p:spPr>
          <a:xfrm>
            <a:off x="6433943" y="5724435"/>
            <a:ext cx="1963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-150" dirty="0" smtClean="0"/>
              <a:t>Deflect projectiles</a:t>
            </a:r>
            <a:endParaRPr lang="en-US" sz="2000" spc="-150" dirty="0"/>
          </a:p>
        </p:txBody>
      </p:sp>
    </p:spTree>
    <p:extLst>
      <p:ext uri="{BB962C8B-B14F-4D97-AF65-F5344CB8AC3E}">
        <p14:creationId xmlns:p14="http://schemas.microsoft.com/office/powerpoint/2010/main" xmlns="" val="39500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743361" y="339299"/>
            <a:ext cx="165645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2"/>
                  </a:outerShdw>
                </a:effectLst>
              </a:rPr>
              <a:t>A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Button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789" y="620963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Dash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65800" y="200545"/>
            <a:ext cx="727372" cy="727372"/>
            <a:chOff x="1430052" y="4140067"/>
            <a:chExt cx="1219200" cy="1219200"/>
          </a:xfrm>
        </p:grpSpPr>
        <p:sp>
          <p:nvSpPr>
            <p:cNvPr id="25" name="Oval 24"/>
            <p:cNvSpPr/>
            <p:nvPr/>
          </p:nvSpPr>
          <p:spPr>
            <a:xfrm>
              <a:off x="1430052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69455" y="4381890"/>
              <a:ext cx="1140395" cy="73555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089308" y="1066671"/>
            <a:ext cx="727372" cy="727372"/>
            <a:chOff x="2800350" y="4140067"/>
            <a:chExt cx="1219200" cy="1219200"/>
          </a:xfrm>
        </p:grpSpPr>
        <p:sp>
          <p:nvSpPr>
            <p:cNvPr id="34" name="Oval 33"/>
            <p:cNvSpPr/>
            <p:nvPr/>
          </p:nvSpPr>
          <p:spPr>
            <a:xfrm>
              <a:off x="2800350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76550" y="4254036"/>
              <a:ext cx="1104900" cy="879938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845754" y="11984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Space Bar</a:t>
            </a:r>
            <a:endParaRPr lang="en-US" sz="24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789" y="2091526"/>
            <a:ext cx="66434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Player dashes in the direction they’re facing.</a:t>
            </a:r>
            <a:endParaRPr lang="en-US" sz="2800" dirty="0"/>
          </a:p>
        </p:txBody>
      </p:sp>
      <p:sp>
        <p:nvSpPr>
          <p:cNvPr id="38" name="Rectangle 37"/>
          <p:cNvSpPr/>
          <p:nvPr/>
        </p:nvSpPr>
        <p:spPr>
          <a:xfrm>
            <a:off x="304800" y="3200400"/>
            <a:ext cx="2942444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884888" y="3225858"/>
            <a:ext cx="2942444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851730" y="5729116"/>
            <a:ext cx="1640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pc="-150" dirty="0" smtClean="0"/>
              <a:t>Evade enemies</a:t>
            </a:r>
            <a:endParaRPr lang="en-US" sz="2000" spc="-150" dirty="0"/>
          </a:p>
        </p:txBody>
      </p:sp>
      <p:sp>
        <p:nvSpPr>
          <p:cNvPr id="42" name="TextBox 41"/>
          <p:cNvSpPr txBox="1"/>
          <p:nvPr/>
        </p:nvSpPr>
        <p:spPr>
          <a:xfrm>
            <a:off x="3948140" y="5924490"/>
            <a:ext cx="12477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150" dirty="0" smtClean="0"/>
              <a:t>Avoid traps</a:t>
            </a:r>
            <a:endParaRPr lang="en-US" sz="2000" spc="-150" dirty="0"/>
          </a:p>
        </p:txBody>
      </p:sp>
      <p:sp>
        <p:nvSpPr>
          <p:cNvPr id="43" name="TextBox 42"/>
          <p:cNvSpPr txBox="1"/>
          <p:nvPr/>
        </p:nvSpPr>
        <p:spPr>
          <a:xfrm>
            <a:off x="6405893" y="5724435"/>
            <a:ext cx="2020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spc="-150" dirty="0" smtClean="0"/>
              <a:t>Push enemies back</a:t>
            </a:r>
            <a:endParaRPr lang="en-US" sz="2000" spc="-1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11421" y="3444240"/>
            <a:ext cx="3121152" cy="24231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619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3361" y="339299"/>
            <a:ext cx="165645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Button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71789" y="620963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Grab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65800" y="200545"/>
            <a:ext cx="727372" cy="727372"/>
            <a:chOff x="1430052" y="4140067"/>
            <a:chExt cx="1219200" cy="1219200"/>
          </a:xfrm>
        </p:grpSpPr>
        <p:sp>
          <p:nvSpPr>
            <p:cNvPr id="7" name="Oval 6"/>
            <p:cNvSpPr/>
            <p:nvPr/>
          </p:nvSpPr>
          <p:spPr>
            <a:xfrm>
              <a:off x="1430052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469455" y="4381890"/>
              <a:ext cx="1140395" cy="735555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4089308" y="1066671"/>
            <a:ext cx="727372" cy="727372"/>
            <a:chOff x="2800350" y="4140067"/>
            <a:chExt cx="1219200" cy="1219200"/>
          </a:xfrm>
        </p:grpSpPr>
        <p:sp>
          <p:nvSpPr>
            <p:cNvPr id="10" name="Oval 9"/>
            <p:cNvSpPr/>
            <p:nvPr/>
          </p:nvSpPr>
          <p:spPr>
            <a:xfrm>
              <a:off x="2800350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876550" y="4254036"/>
              <a:ext cx="1104900" cy="879938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45754" y="1198432"/>
            <a:ext cx="2371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Mouse Right Click</a:t>
            </a:r>
            <a:endParaRPr lang="en-US" sz="2400" b="1" spc="-150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789" y="2091526"/>
            <a:ext cx="65451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Player grabs an enemy or object in front of them.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762000" y="3200400"/>
            <a:ext cx="3581400" cy="25010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Placeholder for Art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0" y="5729116"/>
            <a:ext cx="3581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 smtClean="0"/>
              <a:t>Grab and toss enemies</a:t>
            </a:r>
            <a:endParaRPr lang="en-US" sz="2000" spc="-150" dirty="0"/>
          </a:p>
        </p:txBody>
      </p:sp>
      <p:sp>
        <p:nvSpPr>
          <p:cNvPr id="19" name="TextBox 18"/>
          <p:cNvSpPr txBox="1"/>
          <p:nvPr/>
        </p:nvSpPr>
        <p:spPr>
          <a:xfrm>
            <a:off x="4724400" y="5724435"/>
            <a:ext cx="3581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 smtClean="0"/>
              <a:t>Flip levers</a:t>
            </a:r>
            <a:endParaRPr lang="en-US" sz="2000" spc="-1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724400" y="3429000"/>
            <a:ext cx="3501886" cy="2184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5254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="" val="3229920095"/>
              </p:ext>
            </p:extLst>
          </p:nvPr>
        </p:nvGraphicFramePr>
        <p:xfrm>
          <a:off x="609600" y="1600200"/>
          <a:ext cx="8001000" cy="1719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Game Flow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995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 SD - cor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 SD - cor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Facet SD - cor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1233</TotalTime>
  <Words>703</Words>
  <Application>Microsoft Office PowerPoint</Application>
  <PresentationFormat>On-screen Show (4:3)</PresentationFormat>
  <Paragraphs>193</Paragraphs>
  <Slides>31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Facet</vt:lpstr>
      <vt:lpstr>Berserker</vt:lpstr>
      <vt:lpstr>Our Team</vt:lpstr>
      <vt:lpstr>Game Vision</vt:lpstr>
      <vt:lpstr>Inspiration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The Ice Realm</vt:lpstr>
      <vt:lpstr>The Lava Realm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Berserker</dc:title>
  <dc:creator>Seanstar</dc:creator>
  <cp:lastModifiedBy>Anton Lopez</cp:lastModifiedBy>
  <cp:revision>49</cp:revision>
  <dcterms:created xsi:type="dcterms:W3CDTF">2012-09-28T19:49:36Z</dcterms:created>
  <dcterms:modified xsi:type="dcterms:W3CDTF">2012-10-01T16:31:39Z</dcterms:modified>
</cp:coreProperties>
</file>